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drawing2.xml" ContentType="application/vnd.ms-office.drawingml.diagramDrawing+xml"/>
  <Override PartName="/ppt/diagrams/quickStyle4.xml" ContentType="application/vnd.openxmlformats-officedocument.drawingml.diagramStyl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7" r:id="rId4"/>
    <p:sldId id="259" r:id="rId5"/>
    <p:sldId id="258" r:id="rId6"/>
    <p:sldId id="270" r:id="rId7"/>
    <p:sldId id="271" r:id="rId8"/>
    <p:sldId id="261" r:id="rId9"/>
    <p:sldId id="264" r:id="rId10"/>
    <p:sldId id="262" r:id="rId11"/>
    <p:sldId id="273" r:id="rId12"/>
    <p:sldId id="272" r:id="rId13"/>
    <p:sldId id="265" r:id="rId14"/>
    <p:sldId id="268" r:id="rId15"/>
    <p:sldId id="263"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F07D2-570A-98F3-ABCC-CFEE51162CDD}" name="Hall, Brian M LCDR USCG BASE NCR (USA)" initials="HBMLUBN(" userId="Hall, Brian M LCDR USCG BASE NCR (US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9689D"/>
    <a:srgbClr val="E96C17"/>
    <a:srgbClr val="3181C9"/>
    <a:srgbClr val="DEEBF7"/>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B969D-E717-4C44-9C33-0B46555F0E9D}" v="42" dt="2023-01-20T19:57:18.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94" autoAdjust="0"/>
  </p:normalViewPr>
  <p:slideViewPr>
    <p:cSldViewPr snapToGrid="0">
      <p:cViewPr varScale="1">
        <p:scale>
          <a:sx n="86" d="100"/>
          <a:sy n="86" d="100"/>
        </p:scale>
        <p:origin x="151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ffett, Jonathan B LCDR USCG COMDT (USA)" userId="d37e8d49-905a-4c66-9bd8-12ad9b7e081e" providerId="ADAL" clId="{E94B969D-E717-4C44-9C33-0B46555F0E9D}"/>
    <pc:docChg chg="undo custSel addSld modSld">
      <pc:chgData name="Duffett, Jonathan B LCDR USCG COMDT (USA)" userId="d37e8d49-905a-4c66-9bd8-12ad9b7e081e" providerId="ADAL" clId="{E94B969D-E717-4C44-9C33-0B46555F0E9D}" dt="2023-01-20T20:00:51.567" v="5933" actId="1076"/>
      <pc:docMkLst>
        <pc:docMk/>
      </pc:docMkLst>
      <pc:sldChg chg="modSp mod">
        <pc:chgData name="Duffett, Jonathan B LCDR USCG COMDT (USA)" userId="d37e8d49-905a-4c66-9bd8-12ad9b7e081e" providerId="ADAL" clId="{E94B969D-E717-4C44-9C33-0B46555F0E9D}" dt="2023-01-20T19:57:57.101" v="5840" actId="20577"/>
        <pc:sldMkLst>
          <pc:docMk/>
          <pc:sldMk cId="1391149656" sldId="256"/>
        </pc:sldMkLst>
        <pc:spChg chg="mod">
          <ac:chgData name="Duffett, Jonathan B LCDR USCG COMDT (USA)" userId="d37e8d49-905a-4c66-9bd8-12ad9b7e081e" providerId="ADAL" clId="{E94B969D-E717-4C44-9C33-0B46555F0E9D}" dt="2023-01-20T19:57:57.101" v="5840" actId="20577"/>
          <ac:spMkLst>
            <pc:docMk/>
            <pc:sldMk cId="1391149656" sldId="256"/>
            <ac:spMk id="3" creationId="{16EA4E49-14FB-A02F-5F6A-640E2ED2B12B}"/>
          </ac:spMkLst>
        </pc:spChg>
      </pc:sldChg>
      <pc:sldChg chg="modSp modNotesTx">
        <pc:chgData name="Duffett, Jonathan B LCDR USCG COMDT (USA)" userId="d37e8d49-905a-4c66-9bd8-12ad9b7e081e" providerId="ADAL" clId="{E94B969D-E717-4C44-9C33-0B46555F0E9D}" dt="2023-01-20T15:24:38.182" v="3701" actId="20577"/>
        <pc:sldMkLst>
          <pc:docMk/>
          <pc:sldMk cId="942331933" sldId="261"/>
        </pc:sldMkLst>
        <pc:graphicFrameChg chg="mod">
          <ac:chgData name="Duffett, Jonathan B LCDR USCG COMDT (USA)" userId="d37e8d49-905a-4c66-9bd8-12ad9b7e081e" providerId="ADAL" clId="{E94B969D-E717-4C44-9C33-0B46555F0E9D}" dt="2023-01-20T15:23:17.131" v="3411" actId="20577"/>
          <ac:graphicFrameMkLst>
            <pc:docMk/>
            <pc:sldMk cId="942331933" sldId="261"/>
            <ac:graphicFrameMk id="9" creationId="{3AB78543-5CAC-7471-FF86-83015F06CDFF}"/>
          </ac:graphicFrameMkLst>
        </pc:graphicFrameChg>
      </pc:sldChg>
      <pc:sldChg chg="addSp delSp modSp mod">
        <pc:chgData name="Duffett, Jonathan B LCDR USCG COMDT (USA)" userId="d37e8d49-905a-4c66-9bd8-12ad9b7e081e" providerId="ADAL" clId="{E94B969D-E717-4C44-9C33-0B46555F0E9D}" dt="2023-01-20T18:47:49.517" v="4546" actId="478"/>
        <pc:sldMkLst>
          <pc:docMk/>
          <pc:sldMk cId="2978672601" sldId="262"/>
        </pc:sldMkLst>
        <pc:spChg chg="del">
          <ac:chgData name="Duffett, Jonathan B LCDR USCG COMDT (USA)" userId="d37e8d49-905a-4c66-9bd8-12ad9b7e081e" providerId="ADAL" clId="{E94B969D-E717-4C44-9C33-0B46555F0E9D}" dt="2023-01-20T18:47:49.517" v="4546" actId="478"/>
          <ac:spMkLst>
            <pc:docMk/>
            <pc:sldMk cId="2978672601" sldId="262"/>
            <ac:spMk id="3" creationId="{75CFF7C7-F61F-5437-8EDD-B77D11E76825}"/>
          </ac:spMkLst>
        </pc:spChg>
        <pc:spChg chg="mod">
          <ac:chgData name="Duffett, Jonathan B LCDR USCG COMDT (USA)" userId="d37e8d49-905a-4c66-9bd8-12ad9b7e081e" providerId="ADAL" clId="{E94B969D-E717-4C44-9C33-0B46555F0E9D}" dt="2023-01-20T14:06:43.223" v="99" actId="20577"/>
          <ac:spMkLst>
            <pc:docMk/>
            <pc:sldMk cId="2978672601" sldId="262"/>
            <ac:spMk id="5" creationId="{A2B3C966-FD03-FD34-2DAC-475F2DCC7DF6}"/>
          </ac:spMkLst>
        </pc:spChg>
        <pc:spChg chg="mod">
          <ac:chgData name="Duffett, Jonathan B LCDR USCG COMDT (USA)" userId="d37e8d49-905a-4c66-9bd8-12ad9b7e081e" providerId="ADAL" clId="{E94B969D-E717-4C44-9C33-0B46555F0E9D}" dt="2023-01-20T14:23:06.261" v="1299" actId="1076"/>
          <ac:spMkLst>
            <pc:docMk/>
            <pc:sldMk cId="2978672601" sldId="262"/>
            <ac:spMk id="7" creationId="{41F9F916-AA6E-C446-8981-8E2DEB3E3F68}"/>
          </ac:spMkLst>
        </pc:spChg>
        <pc:spChg chg="mod">
          <ac:chgData name="Duffett, Jonathan B LCDR USCG COMDT (USA)" userId="d37e8d49-905a-4c66-9bd8-12ad9b7e081e" providerId="ADAL" clId="{E94B969D-E717-4C44-9C33-0B46555F0E9D}" dt="2023-01-20T14:23:02.414" v="1298" actId="1076"/>
          <ac:spMkLst>
            <pc:docMk/>
            <pc:sldMk cId="2978672601" sldId="262"/>
            <ac:spMk id="8" creationId="{6C180826-2A53-5960-43F8-10B10F4490DC}"/>
          </ac:spMkLst>
        </pc:spChg>
        <pc:spChg chg="mod">
          <ac:chgData name="Duffett, Jonathan B LCDR USCG COMDT (USA)" userId="d37e8d49-905a-4c66-9bd8-12ad9b7e081e" providerId="ADAL" clId="{E94B969D-E717-4C44-9C33-0B46555F0E9D}" dt="2023-01-20T14:01:51.254" v="32" actId="20577"/>
          <ac:spMkLst>
            <pc:docMk/>
            <pc:sldMk cId="2978672601" sldId="262"/>
            <ac:spMk id="11" creationId="{6B935EA8-1F75-CD4D-032B-A5F1841231CD}"/>
          </ac:spMkLst>
        </pc:spChg>
        <pc:spChg chg="del">
          <ac:chgData name="Duffett, Jonathan B LCDR USCG COMDT (USA)" userId="d37e8d49-905a-4c66-9bd8-12ad9b7e081e" providerId="ADAL" clId="{E94B969D-E717-4C44-9C33-0B46555F0E9D}" dt="2023-01-20T18:47:46.440" v="4545" actId="478"/>
          <ac:spMkLst>
            <pc:docMk/>
            <pc:sldMk cId="2978672601" sldId="262"/>
            <ac:spMk id="15" creationId="{0D0BEB7E-58AD-5B13-13B8-19A7F6C1C0BC}"/>
          </ac:spMkLst>
        </pc:spChg>
        <pc:spChg chg="add del mod">
          <ac:chgData name="Duffett, Jonathan B LCDR USCG COMDT (USA)" userId="d37e8d49-905a-4c66-9bd8-12ad9b7e081e" providerId="ADAL" clId="{E94B969D-E717-4C44-9C33-0B46555F0E9D}" dt="2023-01-20T14:10:32.433" v="461" actId="478"/>
          <ac:spMkLst>
            <pc:docMk/>
            <pc:sldMk cId="2978672601" sldId="262"/>
            <ac:spMk id="18" creationId="{2CCECBC0-B1D2-1CC7-70CF-D8EB64A2076E}"/>
          </ac:spMkLst>
        </pc:spChg>
        <pc:spChg chg="del">
          <ac:chgData name="Duffett, Jonathan B LCDR USCG COMDT (USA)" userId="d37e8d49-905a-4c66-9bd8-12ad9b7e081e" providerId="ADAL" clId="{E94B969D-E717-4C44-9C33-0B46555F0E9D}" dt="2023-01-20T15:03:31.164" v="2690" actId="478"/>
          <ac:spMkLst>
            <pc:docMk/>
            <pc:sldMk cId="2978672601" sldId="262"/>
            <ac:spMk id="68" creationId="{7F090E55-2BFF-9E8E-D4DD-D8CB8A60F85D}"/>
          </ac:spMkLst>
        </pc:spChg>
        <pc:spChg chg="del">
          <ac:chgData name="Duffett, Jonathan B LCDR USCG COMDT (USA)" userId="d37e8d49-905a-4c66-9bd8-12ad9b7e081e" providerId="ADAL" clId="{E94B969D-E717-4C44-9C33-0B46555F0E9D}" dt="2023-01-20T15:03:32.671" v="2691" actId="478"/>
          <ac:spMkLst>
            <pc:docMk/>
            <pc:sldMk cId="2978672601" sldId="262"/>
            <ac:spMk id="69" creationId="{D76FDE64-9C18-898C-25D7-2EC50659F943}"/>
          </ac:spMkLst>
        </pc:spChg>
        <pc:spChg chg="mod">
          <ac:chgData name="Duffett, Jonathan B LCDR USCG COMDT (USA)" userId="d37e8d49-905a-4c66-9bd8-12ad9b7e081e" providerId="ADAL" clId="{E94B969D-E717-4C44-9C33-0B46555F0E9D}" dt="2023-01-20T14:06:45.844" v="100" actId="20577"/>
          <ac:spMkLst>
            <pc:docMk/>
            <pc:sldMk cId="2978672601" sldId="262"/>
            <ac:spMk id="70" creationId="{1C44AB96-C4DE-7C16-3E71-07087D160878}"/>
          </ac:spMkLst>
        </pc:spChg>
        <pc:spChg chg="mod">
          <ac:chgData name="Duffett, Jonathan B LCDR USCG COMDT (USA)" userId="d37e8d49-905a-4c66-9bd8-12ad9b7e081e" providerId="ADAL" clId="{E94B969D-E717-4C44-9C33-0B46555F0E9D}" dt="2023-01-20T15:01:57.814" v="2688" actId="14100"/>
          <ac:spMkLst>
            <pc:docMk/>
            <pc:sldMk cId="2978672601" sldId="262"/>
            <ac:spMk id="71" creationId="{4538C80F-287C-372D-10F7-ED4EDDD84C6C}"/>
          </ac:spMkLst>
        </pc:spChg>
        <pc:spChg chg="del">
          <ac:chgData name="Duffett, Jonathan B LCDR USCG COMDT (USA)" userId="d37e8d49-905a-4c66-9bd8-12ad9b7e081e" providerId="ADAL" clId="{E94B969D-E717-4C44-9C33-0B46555F0E9D}" dt="2023-01-20T15:03:33.252" v="2692" actId="478"/>
          <ac:spMkLst>
            <pc:docMk/>
            <pc:sldMk cId="2978672601" sldId="262"/>
            <ac:spMk id="72" creationId="{B812FF0B-311D-4FB6-59AC-29EC4E297CE8}"/>
          </ac:spMkLst>
        </pc:spChg>
        <pc:spChg chg="del">
          <ac:chgData name="Duffett, Jonathan B LCDR USCG COMDT (USA)" userId="d37e8d49-905a-4c66-9bd8-12ad9b7e081e" providerId="ADAL" clId="{E94B969D-E717-4C44-9C33-0B46555F0E9D}" dt="2023-01-20T15:03:30.308" v="2689" actId="478"/>
          <ac:spMkLst>
            <pc:docMk/>
            <pc:sldMk cId="2978672601" sldId="262"/>
            <ac:spMk id="73" creationId="{A8E5929F-7FC9-F004-7BF0-5C855F2C81B9}"/>
          </ac:spMkLst>
        </pc:spChg>
        <pc:cxnChg chg="mod">
          <ac:chgData name="Duffett, Jonathan B LCDR USCG COMDT (USA)" userId="d37e8d49-905a-4c66-9bd8-12ad9b7e081e" providerId="ADAL" clId="{E94B969D-E717-4C44-9C33-0B46555F0E9D}" dt="2023-01-20T14:23:06.261" v="1299" actId="1076"/>
          <ac:cxnSpMkLst>
            <pc:docMk/>
            <pc:sldMk cId="2978672601" sldId="262"/>
            <ac:cxnSpMk id="14" creationId="{0F9E7452-04A9-360B-3DA4-2AD8807F6BEE}"/>
          </ac:cxnSpMkLst>
        </pc:cxnChg>
        <pc:cxnChg chg="mod">
          <ac:chgData name="Duffett, Jonathan B LCDR USCG COMDT (USA)" userId="d37e8d49-905a-4c66-9bd8-12ad9b7e081e" providerId="ADAL" clId="{E94B969D-E717-4C44-9C33-0B46555F0E9D}" dt="2023-01-20T14:23:02.414" v="1298" actId="1076"/>
          <ac:cxnSpMkLst>
            <pc:docMk/>
            <pc:sldMk cId="2978672601" sldId="262"/>
            <ac:cxnSpMk id="19" creationId="{F6C85C9B-F317-0D7E-D588-D5FCED1AB47D}"/>
          </ac:cxnSpMkLst>
        </pc:cxnChg>
      </pc:sldChg>
      <pc:sldChg chg="delSp modSp mod modNotesTx">
        <pc:chgData name="Duffett, Jonathan B LCDR USCG COMDT (USA)" userId="d37e8d49-905a-4c66-9bd8-12ad9b7e081e" providerId="ADAL" clId="{E94B969D-E717-4C44-9C33-0B46555F0E9D}" dt="2023-01-20T19:59:31.536" v="5899" actId="20577"/>
        <pc:sldMkLst>
          <pc:docMk/>
          <pc:sldMk cId="1722936569" sldId="263"/>
        </pc:sldMkLst>
        <pc:spChg chg="mod">
          <ac:chgData name="Duffett, Jonathan B LCDR USCG COMDT (USA)" userId="d37e8d49-905a-4c66-9bd8-12ad9b7e081e" providerId="ADAL" clId="{E94B969D-E717-4C44-9C33-0B46555F0E9D}" dt="2023-01-20T19:55:29.303" v="5717" actId="20577"/>
          <ac:spMkLst>
            <pc:docMk/>
            <pc:sldMk cId="1722936569" sldId="263"/>
            <ac:spMk id="2" creationId="{191946BB-85DB-D8FC-4352-680796F34A79}"/>
          </ac:spMkLst>
        </pc:spChg>
        <pc:spChg chg="del">
          <ac:chgData name="Duffett, Jonathan B LCDR USCG COMDT (USA)" userId="d37e8d49-905a-4c66-9bd8-12ad9b7e081e" providerId="ADAL" clId="{E94B969D-E717-4C44-9C33-0B46555F0E9D}" dt="2023-01-20T15:03:40.189" v="2694" actId="478"/>
          <ac:spMkLst>
            <pc:docMk/>
            <pc:sldMk cId="1722936569" sldId="263"/>
            <ac:spMk id="7" creationId="{4A2B52A6-66EA-8D8F-E68D-E248C019CE24}"/>
          </ac:spMkLst>
        </pc:spChg>
      </pc:sldChg>
      <pc:sldChg chg="modNotesTx">
        <pc:chgData name="Duffett, Jonathan B LCDR USCG COMDT (USA)" userId="d37e8d49-905a-4c66-9bd8-12ad9b7e081e" providerId="ADAL" clId="{E94B969D-E717-4C44-9C33-0B46555F0E9D}" dt="2023-01-20T15:25:46.244" v="3765" actId="20577"/>
        <pc:sldMkLst>
          <pc:docMk/>
          <pc:sldMk cId="1312149176" sldId="264"/>
        </pc:sldMkLst>
      </pc:sldChg>
      <pc:sldChg chg="addSp delSp modSp mod modNotesTx">
        <pc:chgData name="Duffett, Jonathan B LCDR USCG COMDT (USA)" userId="d37e8d49-905a-4c66-9bd8-12ad9b7e081e" providerId="ADAL" clId="{E94B969D-E717-4C44-9C33-0B46555F0E9D}" dt="2023-01-20T19:55:19.862" v="5715" actId="1076"/>
        <pc:sldMkLst>
          <pc:docMk/>
          <pc:sldMk cId="1227678423" sldId="265"/>
        </pc:sldMkLst>
        <pc:spChg chg="mod">
          <ac:chgData name="Duffett, Jonathan B LCDR USCG COMDT (USA)" userId="d37e8d49-905a-4c66-9bd8-12ad9b7e081e" providerId="ADAL" clId="{E94B969D-E717-4C44-9C33-0B46555F0E9D}" dt="2023-01-20T19:55:19.862" v="5715" actId="1076"/>
          <ac:spMkLst>
            <pc:docMk/>
            <pc:sldMk cId="1227678423" sldId="265"/>
            <ac:spMk id="2" creationId="{049ED4C8-799D-53EC-DF2D-B327B8DEED53}"/>
          </ac:spMkLst>
        </pc:spChg>
        <pc:spChg chg="del">
          <ac:chgData name="Duffett, Jonathan B LCDR USCG COMDT (USA)" userId="d37e8d49-905a-4c66-9bd8-12ad9b7e081e" providerId="ADAL" clId="{E94B969D-E717-4C44-9C33-0B46555F0E9D}" dt="2023-01-20T15:03:37.469" v="2693" actId="478"/>
          <ac:spMkLst>
            <pc:docMk/>
            <pc:sldMk cId="1227678423" sldId="265"/>
            <ac:spMk id="4" creationId="{15A537A5-7A55-AC22-6E68-0D652DBA7833}"/>
          </ac:spMkLst>
        </pc:spChg>
        <pc:spChg chg="mod">
          <ac:chgData name="Duffett, Jonathan B LCDR USCG COMDT (USA)" userId="d37e8d49-905a-4c66-9bd8-12ad9b7e081e" providerId="ADAL" clId="{E94B969D-E717-4C44-9C33-0B46555F0E9D}" dt="2023-01-20T15:17:48.899" v="3388" actId="20577"/>
          <ac:spMkLst>
            <pc:docMk/>
            <pc:sldMk cId="1227678423" sldId="265"/>
            <ac:spMk id="11" creationId="{C2329D9B-CD7B-2768-FE71-B8D745D62B66}"/>
          </ac:spMkLst>
        </pc:spChg>
        <pc:spChg chg="add mod">
          <ac:chgData name="Duffett, Jonathan B LCDR USCG COMDT (USA)" userId="d37e8d49-905a-4c66-9bd8-12ad9b7e081e" providerId="ADAL" clId="{E94B969D-E717-4C44-9C33-0B46555F0E9D}" dt="2023-01-20T15:51:48.098" v="4439" actId="20577"/>
          <ac:spMkLst>
            <pc:docMk/>
            <pc:sldMk cId="1227678423" sldId="265"/>
            <ac:spMk id="12" creationId="{2F48F548-276B-D299-D946-85656C0E394C}"/>
          </ac:spMkLst>
        </pc:spChg>
      </pc:sldChg>
      <pc:sldChg chg="modNotesTx">
        <pc:chgData name="Duffett, Jonathan B LCDR USCG COMDT (USA)" userId="d37e8d49-905a-4c66-9bd8-12ad9b7e081e" providerId="ADAL" clId="{E94B969D-E717-4C44-9C33-0B46555F0E9D}" dt="2023-01-20T19:54:20.917" v="5699" actId="20577"/>
        <pc:sldMkLst>
          <pc:docMk/>
          <pc:sldMk cId="1083556019" sldId="266"/>
        </pc:sldMkLst>
      </pc:sldChg>
      <pc:sldChg chg="modSp mod">
        <pc:chgData name="Duffett, Jonathan B LCDR USCG COMDT (USA)" userId="d37e8d49-905a-4c66-9bd8-12ad9b7e081e" providerId="ADAL" clId="{E94B969D-E717-4C44-9C33-0B46555F0E9D}" dt="2023-01-20T19:56:25.420" v="5826" actId="27636"/>
        <pc:sldMkLst>
          <pc:docMk/>
          <pc:sldMk cId="3212651027" sldId="267"/>
        </pc:sldMkLst>
        <pc:spChg chg="mod">
          <ac:chgData name="Duffett, Jonathan B LCDR USCG COMDT (USA)" userId="d37e8d49-905a-4c66-9bd8-12ad9b7e081e" providerId="ADAL" clId="{E94B969D-E717-4C44-9C33-0B46555F0E9D}" dt="2023-01-20T19:56:25.420" v="5826" actId="27636"/>
          <ac:spMkLst>
            <pc:docMk/>
            <pc:sldMk cId="3212651027" sldId="267"/>
            <ac:spMk id="3" creationId="{FF6DA35C-2EC0-8026-0CCD-DFB024A19F0C}"/>
          </ac:spMkLst>
        </pc:spChg>
      </pc:sldChg>
      <pc:sldChg chg="addSp modSp mod">
        <pc:chgData name="Duffett, Jonathan B LCDR USCG COMDT (USA)" userId="d37e8d49-905a-4c66-9bd8-12ad9b7e081e" providerId="ADAL" clId="{E94B969D-E717-4C44-9C33-0B46555F0E9D}" dt="2023-01-20T19:55:25.932" v="5716" actId="20577"/>
        <pc:sldMkLst>
          <pc:docMk/>
          <pc:sldMk cId="3282104836" sldId="268"/>
        </pc:sldMkLst>
        <pc:spChg chg="mod">
          <ac:chgData name="Duffett, Jonathan B LCDR USCG COMDT (USA)" userId="d37e8d49-905a-4c66-9bd8-12ad9b7e081e" providerId="ADAL" clId="{E94B969D-E717-4C44-9C33-0B46555F0E9D}" dt="2023-01-20T19:55:25.932" v="5716" actId="20577"/>
          <ac:spMkLst>
            <pc:docMk/>
            <pc:sldMk cId="3282104836" sldId="268"/>
            <ac:spMk id="2" creationId="{864F6105-C261-E0FE-4B04-37AA3E91D4F3}"/>
          </ac:spMkLst>
        </pc:spChg>
        <pc:spChg chg="add mod">
          <ac:chgData name="Duffett, Jonathan B LCDR USCG COMDT (USA)" userId="d37e8d49-905a-4c66-9bd8-12ad9b7e081e" providerId="ADAL" clId="{E94B969D-E717-4C44-9C33-0B46555F0E9D}" dt="2023-01-20T14:57:40.207" v="2687" actId="20577"/>
          <ac:spMkLst>
            <pc:docMk/>
            <pc:sldMk cId="3282104836" sldId="268"/>
            <ac:spMk id="3" creationId="{D8AE3199-752A-B53B-3B63-F3076569FBB6}"/>
          </ac:spMkLst>
        </pc:spChg>
      </pc:sldChg>
      <pc:sldChg chg="addSp delSp modSp mod">
        <pc:chgData name="Duffett, Jonathan B LCDR USCG COMDT (USA)" userId="d37e8d49-905a-4c66-9bd8-12ad9b7e081e" providerId="ADAL" clId="{E94B969D-E717-4C44-9C33-0B46555F0E9D}" dt="2023-01-20T20:00:51.567" v="5933" actId="1076"/>
        <pc:sldMkLst>
          <pc:docMk/>
          <pc:sldMk cId="3072691560" sldId="269"/>
        </pc:sldMkLst>
        <pc:spChg chg="mod">
          <ac:chgData name="Duffett, Jonathan B LCDR USCG COMDT (USA)" userId="d37e8d49-905a-4c66-9bd8-12ad9b7e081e" providerId="ADAL" clId="{E94B969D-E717-4C44-9C33-0B46555F0E9D}" dt="2023-01-20T19:57:39.201" v="5835" actId="1076"/>
          <ac:spMkLst>
            <pc:docMk/>
            <pc:sldMk cId="3072691560" sldId="269"/>
            <ac:spMk id="2" creationId="{D84030C5-B654-A14D-D25D-972F5557A377}"/>
          </ac:spMkLst>
        </pc:spChg>
        <pc:spChg chg="del">
          <ac:chgData name="Duffett, Jonathan B LCDR USCG COMDT (USA)" userId="d37e8d49-905a-4c66-9bd8-12ad9b7e081e" providerId="ADAL" clId="{E94B969D-E717-4C44-9C33-0B46555F0E9D}" dt="2023-01-20T19:57:13.259" v="5827" actId="478"/>
          <ac:spMkLst>
            <pc:docMk/>
            <pc:sldMk cId="3072691560" sldId="269"/>
            <ac:spMk id="3" creationId="{FF6DA35C-2EC0-8026-0CCD-DFB024A19F0C}"/>
          </ac:spMkLst>
        </pc:spChg>
        <pc:spChg chg="mod">
          <ac:chgData name="Duffett, Jonathan B LCDR USCG COMDT (USA)" userId="d37e8d49-905a-4c66-9bd8-12ad9b7e081e" providerId="ADAL" clId="{E94B969D-E717-4C44-9C33-0B46555F0E9D}" dt="2023-01-20T19:58:02.496" v="5844" actId="20577"/>
          <ac:spMkLst>
            <pc:docMk/>
            <pc:sldMk cId="3072691560" sldId="269"/>
            <ac:spMk id="4" creationId="{8FEA9544-0CEE-47F6-EC54-79103A0EF76E}"/>
          </ac:spMkLst>
        </pc:spChg>
        <pc:spChg chg="add del mod">
          <ac:chgData name="Duffett, Jonathan B LCDR USCG COMDT (USA)" userId="d37e8d49-905a-4c66-9bd8-12ad9b7e081e" providerId="ADAL" clId="{E94B969D-E717-4C44-9C33-0B46555F0E9D}" dt="2023-01-20T19:57:18.626" v="5830"/>
          <ac:spMkLst>
            <pc:docMk/>
            <pc:sldMk cId="3072691560" sldId="269"/>
            <ac:spMk id="6" creationId="{D8E609B6-975D-856C-4460-0972DD56AE24}"/>
          </ac:spMkLst>
        </pc:spChg>
        <pc:spChg chg="add del mod">
          <ac:chgData name="Duffett, Jonathan B LCDR USCG COMDT (USA)" userId="d37e8d49-905a-4c66-9bd8-12ad9b7e081e" providerId="ADAL" clId="{E94B969D-E717-4C44-9C33-0B46555F0E9D}" dt="2023-01-20T19:57:15.580" v="5829"/>
          <ac:spMkLst>
            <pc:docMk/>
            <pc:sldMk cId="3072691560" sldId="269"/>
            <ac:spMk id="7" creationId="{B25F3C0D-452E-AEC0-2A77-F76AA6881C51}"/>
          </ac:spMkLst>
        </pc:spChg>
        <pc:spChg chg="add mod">
          <ac:chgData name="Duffett, Jonathan B LCDR USCG COMDT (USA)" userId="d37e8d49-905a-4c66-9bd8-12ad9b7e081e" providerId="ADAL" clId="{E94B969D-E717-4C44-9C33-0B46555F0E9D}" dt="2023-01-20T20:00:51.567" v="5933" actId="1076"/>
          <ac:spMkLst>
            <pc:docMk/>
            <pc:sldMk cId="3072691560" sldId="269"/>
            <ac:spMk id="8" creationId="{86B55A67-5848-A3B6-A511-6194BA38A576}"/>
          </ac:spMkLst>
        </pc:spChg>
      </pc:sldChg>
      <pc:sldChg chg="addSp delSp modSp new mod modNotesTx">
        <pc:chgData name="Duffett, Jonathan B LCDR USCG COMDT (USA)" userId="d37e8d49-905a-4c66-9bd8-12ad9b7e081e" providerId="ADAL" clId="{E94B969D-E717-4C44-9C33-0B46555F0E9D}" dt="2023-01-20T19:55:37.666" v="5718" actId="20577"/>
        <pc:sldMkLst>
          <pc:docMk/>
          <pc:sldMk cId="2391848243" sldId="272"/>
        </pc:sldMkLst>
        <pc:spChg chg="add del mod">
          <ac:chgData name="Duffett, Jonathan B LCDR USCG COMDT (USA)" userId="d37e8d49-905a-4c66-9bd8-12ad9b7e081e" providerId="ADAL" clId="{E94B969D-E717-4C44-9C33-0B46555F0E9D}" dt="2023-01-20T19:55:37.666" v="5718" actId="20577"/>
          <ac:spMkLst>
            <pc:docMk/>
            <pc:sldMk cId="2391848243" sldId="272"/>
            <ac:spMk id="2" creationId="{87D62DE7-122B-01FE-9BE4-96B6D99CDBB1}"/>
          </ac:spMkLst>
        </pc:spChg>
        <pc:spChg chg="mod">
          <ac:chgData name="Duffett, Jonathan B LCDR USCG COMDT (USA)" userId="d37e8d49-905a-4c66-9bd8-12ad9b7e081e" providerId="ADAL" clId="{E94B969D-E717-4C44-9C33-0B46555F0E9D}" dt="2023-01-20T14:55:53.642" v="2679" actId="15"/>
          <ac:spMkLst>
            <pc:docMk/>
            <pc:sldMk cId="2391848243" sldId="272"/>
            <ac:spMk id="3" creationId="{98F1A234-C2A2-6E4C-4784-DB020E82FC01}"/>
          </ac:spMkLst>
        </pc:spChg>
        <pc:spChg chg="mod">
          <ac:chgData name="Duffett, Jonathan B LCDR USCG COMDT (USA)" userId="d37e8d49-905a-4c66-9bd8-12ad9b7e081e" providerId="ADAL" clId="{E94B969D-E717-4C44-9C33-0B46555F0E9D}" dt="2023-01-20T14:56:30.726" v="2683" actId="20577"/>
          <ac:spMkLst>
            <pc:docMk/>
            <pc:sldMk cId="2391848243" sldId="272"/>
            <ac:spMk id="4" creationId="{D89FE6EE-400B-5596-DC63-FB6F711EB303}"/>
          </ac:spMkLst>
        </pc:spChg>
        <pc:spChg chg="add mod">
          <ac:chgData name="Duffett, Jonathan B LCDR USCG COMDT (USA)" userId="d37e8d49-905a-4c66-9bd8-12ad9b7e081e" providerId="ADAL" clId="{E94B969D-E717-4C44-9C33-0B46555F0E9D}" dt="2023-01-20T14:38:26.116" v="1724" actId="1038"/>
          <ac:spMkLst>
            <pc:docMk/>
            <pc:sldMk cId="2391848243" sldId="272"/>
            <ac:spMk id="5" creationId="{1DF427E0-A9CF-74B6-2BC3-017C5A82E971}"/>
          </ac:spMkLst>
        </pc:spChg>
        <pc:spChg chg="add del mod">
          <ac:chgData name="Duffett, Jonathan B LCDR USCG COMDT (USA)" userId="d37e8d49-905a-4c66-9bd8-12ad9b7e081e" providerId="ADAL" clId="{E94B969D-E717-4C44-9C33-0B46555F0E9D}" dt="2023-01-20T14:15:10.251" v="960" actId="478"/>
          <ac:spMkLst>
            <pc:docMk/>
            <pc:sldMk cId="2391848243" sldId="272"/>
            <ac:spMk id="7" creationId="{B903915E-016D-0BED-CEAA-9239979AD83D}"/>
          </ac:spMkLst>
        </pc:spChg>
        <pc:spChg chg="add mod">
          <ac:chgData name="Duffett, Jonathan B LCDR USCG COMDT (USA)" userId="d37e8d49-905a-4c66-9bd8-12ad9b7e081e" providerId="ADAL" clId="{E94B969D-E717-4C44-9C33-0B46555F0E9D}" dt="2023-01-20T14:45:30.611" v="1821" actId="14100"/>
          <ac:spMkLst>
            <pc:docMk/>
            <pc:sldMk cId="2391848243" sldId="272"/>
            <ac:spMk id="8" creationId="{1B86EAB2-B485-974D-DCC1-C0BF8931DE5D}"/>
          </ac:spMkLst>
        </pc:spChg>
      </pc:sldChg>
      <pc:sldChg chg="addSp modSp new mod">
        <pc:chgData name="Duffett, Jonathan B LCDR USCG COMDT (USA)" userId="d37e8d49-905a-4c66-9bd8-12ad9b7e081e" providerId="ADAL" clId="{E94B969D-E717-4C44-9C33-0B46555F0E9D}" dt="2023-01-20T19:55:41.291" v="5719" actId="20577"/>
        <pc:sldMkLst>
          <pc:docMk/>
          <pc:sldMk cId="3386646726" sldId="273"/>
        </pc:sldMkLst>
        <pc:spChg chg="mod">
          <ac:chgData name="Duffett, Jonathan B LCDR USCG COMDT (USA)" userId="d37e8d49-905a-4c66-9bd8-12ad9b7e081e" providerId="ADAL" clId="{E94B969D-E717-4C44-9C33-0B46555F0E9D}" dt="2023-01-20T19:55:41.291" v="5719" actId="20577"/>
          <ac:spMkLst>
            <pc:docMk/>
            <pc:sldMk cId="3386646726" sldId="273"/>
            <ac:spMk id="2" creationId="{BE67B53B-B1D9-757F-0F9C-BF3030532647}"/>
          </ac:spMkLst>
        </pc:spChg>
        <pc:spChg chg="mod">
          <ac:chgData name="Duffett, Jonathan B LCDR USCG COMDT (USA)" userId="d37e8d49-905a-4c66-9bd8-12ad9b7e081e" providerId="ADAL" clId="{E94B969D-E717-4C44-9C33-0B46555F0E9D}" dt="2023-01-20T15:04:15.339" v="2712" actId="20577"/>
          <ac:spMkLst>
            <pc:docMk/>
            <pc:sldMk cId="3386646726" sldId="273"/>
            <ac:spMk id="3" creationId="{6422026A-A257-E7AB-FD50-BFA35E09B286}"/>
          </ac:spMkLst>
        </pc:spChg>
        <pc:spChg chg="add mod">
          <ac:chgData name="Duffett, Jonathan B LCDR USCG COMDT (USA)" userId="d37e8d49-905a-4c66-9bd8-12ad9b7e081e" providerId="ADAL" clId="{E94B969D-E717-4C44-9C33-0B46555F0E9D}" dt="2023-01-20T14:24:41.717" v="1314" actId="164"/>
          <ac:spMkLst>
            <pc:docMk/>
            <pc:sldMk cId="3386646726" sldId="273"/>
            <ac:spMk id="4" creationId="{38B7AE6E-23D7-F1BA-E03B-EE72551EC7DB}"/>
          </ac:spMkLst>
        </pc:spChg>
        <pc:spChg chg="add mod">
          <ac:chgData name="Duffett, Jonathan B LCDR USCG COMDT (USA)" userId="d37e8d49-905a-4c66-9bd8-12ad9b7e081e" providerId="ADAL" clId="{E94B969D-E717-4C44-9C33-0B46555F0E9D}" dt="2023-01-20T14:24:41.717" v="1314" actId="164"/>
          <ac:spMkLst>
            <pc:docMk/>
            <pc:sldMk cId="3386646726" sldId="273"/>
            <ac:spMk id="5" creationId="{04B54E9F-070E-3F90-6F2C-3D7171DD4D18}"/>
          </ac:spMkLst>
        </pc:spChg>
        <pc:spChg chg="add mod">
          <ac:chgData name="Duffett, Jonathan B LCDR USCG COMDT (USA)" userId="d37e8d49-905a-4c66-9bd8-12ad9b7e081e" providerId="ADAL" clId="{E94B969D-E717-4C44-9C33-0B46555F0E9D}" dt="2023-01-20T14:27:42.416" v="1479" actId="14100"/>
          <ac:spMkLst>
            <pc:docMk/>
            <pc:sldMk cId="3386646726" sldId="273"/>
            <ac:spMk id="7" creationId="{04C8D448-1FC5-28D3-AB11-5FB0300BB97C}"/>
          </ac:spMkLst>
        </pc:spChg>
        <pc:grpChg chg="add mod">
          <ac:chgData name="Duffett, Jonathan B LCDR USCG COMDT (USA)" userId="d37e8d49-905a-4c66-9bd8-12ad9b7e081e" providerId="ADAL" clId="{E94B969D-E717-4C44-9C33-0B46555F0E9D}" dt="2023-01-20T14:24:44.977" v="1315" actId="12789"/>
          <ac:grpSpMkLst>
            <pc:docMk/>
            <pc:sldMk cId="3386646726" sldId="273"/>
            <ac:grpSpMk id="6" creationId="{56A9077D-BE09-2B46-7403-A21728EC3A59}"/>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0343E-2BA8-411A-AF85-F94FFBAB2BD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E0B02AC8-C12E-4ABB-8672-5CC71817AE13}">
      <dgm:prSet phldrT="[Text]" custT="1"/>
      <dgm:spPr/>
      <dgm:t>
        <a:bodyPr/>
        <a:lstStyle/>
        <a:p>
          <a:r>
            <a:rPr lang="en-US" sz="1800" dirty="0"/>
            <a:t>Commandant</a:t>
          </a:r>
          <a:endParaRPr lang="en-US" sz="1000" dirty="0"/>
        </a:p>
      </dgm:t>
    </dgm:pt>
    <dgm:pt modelId="{9D00AC20-6B81-42CF-B895-22D01F0F9E6F}" type="parTrans" cxnId="{44A54A41-B3B6-41BC-B488-9C6D937F806A}">
      <dgm:prSet/>
      <dgm:spPr/>
      <dgm:t>
        <a:bodyPr/>
        <a:lstStyle/>
        <a:p>
          <a:endParaRPr lang="en-US"/>
        </a:p>
      </dgm:t>
    </dgm:pt>
    <dgm:pt modelId="{80900D16-7CE7-45E7-909E-15E9A9B3F197}" type="sibTrans" cxnId="{44A54A41-B3B6-41BC-B488-9C6D937F806A}">
      <dgm:prSet/>
      <dgm:spPr/>
      <dgm:t>
        <a:bodyPr/>
        <a:lstStyle/>
        <a:p>
          <a:endParaRPr lang="en-US"/>
        </a:p>
      </dgm:t>
    </dgm:pt>
    <dgm:pt modelId="{CF8ED6AF-83D7-496C-AF44-B26220064F12}">
      <dgm:prSet phldrT="[Text]" custT="1"/>
      <dgm:spPr/>
      <dgm:t>
        <a:bodyPr/>
        <a:lstStyle/>
        <a:p>
          <a:r>
            <a:rPr lang="en-US" sz="1400" dirty="0"/>
            <a:t>Area Commander</a:t>
          </a:r>
        </a:p>
      </dgm:t>
    </dgm:pt>
    <dgm:pt modelId="{16468FBB-6E5B-4B19-B7CA-0AF34CFDE5EB}" type="parTrans" cxnId="{803D5906-8097-4D1D-822D-28F969C729CA}">
      <dgm:prSet/>
      <dgm:spPr/>
      <dgm:t>
        <a:bodyPr/>
        <a:lstStyle/>
        <a:p>
          <a:endParaRPr lang="en-US"/>
        </a:p>
      </dgm:t>
    </dgm:pt>
    <dgm:pt modelId="{D5C1158D-27E9-471F-99D1-0C0F30B4CF2F}" type="sibTrans" cxnId="{803D5906-8097-4D1D-822D-28F969C729CA}">
      <dgm:prSet/>
      <dgm:spPr/>
      <dgm:t>
        <a:bodyPr/>
        <a:lstStyle/>
        <a:p>
          <a:endParaRPr lang="en-US"/>
        </a:p>
      </dgm:t>
    </dgm:pt>
    <dgm:pt modelId="{76334E3C-B1D7-4C21-88F5-6A587B27783E}">
      <dgm:prSet phldrT="[Text]" custT="1"/>
      <dgm:spPr/>
      <dgm:t>
        <a:bodyPr lIns="365760" rIns="365760"/>
        <a:lstStyle/>
        <a:p>
          <a:r>
            <a:rPr lang="en-US" sz="1400" dirty="0"/>
            <a:t>Deputy Commandant for Operations</a:t>
          </a:r>
        </a:p>
      </dgm:t>
    </dgm:pt>
    <dgm:pt modelId="{301E1602-B53F-47E2-A15D-A893FB597503}" type="parTrans" cxnId="{8686BB46-C16A-4FC7-9A7D-63865A7A43CF}">
      <dgm:prSet/>
      <dgm:spPr/>
      <dgm:t>
        <a:bodyPr/>
        <a:lstStyle/>
        <a:p>
          <a:endParaRPr lang="en-US"/>
        </a:p>
      </dgm:t>
    </dgm:pt>
    <dgm:pt modelId="{827F2D5F-3540-4C06-92B7-24DC4846146C}" type="sibTrans" cxnId="{8686BB46-C16A-4FC7-9A7D-63865A7A43CF}">
      <dgm:prSet/>
      <dgm:spPr/>
      <dgm:t>
        <a:bodyPr/>
        <a:lstStyle/>
        <a:p>
          <a:endParaRPr lang="en-US"/>
        </a:p>
      </dgm:t>
    </dgm:pt>
    <dgm:pt modelId="{3DFF6908-F076-4B7A-841C-0DD00D2F727A}">
      <dgm:prSet phldrT="[Text]" custT="1"/>
      <dgm:spPr/>
      <dgm:t>
        <a:bodyPr/>
        <a:lstStyle/>
        <a:p>
          <a:r>
            <a:rPr lang="en-US" sz="1800" dirty="0"/>
            <a:t>Vice Commandant</a:t>
          </a:r>
        </a:p>
      </dgm:t>
    </dgm:pt>
    <dgm:pt modelId="{696B7FE2-0E4A-4400-A5D2-3692607A5B34}" type="parTrans" cxnId="{BF593B67-1B4F-4847-9DC5-EF76DF984B5D}">
      <dgm:prSet/>
      <dgm:spPr/>
      <dgm:t>
        <a:bodyPr/>
        <a:lstStyle/>
        <a:p>
          <a:endParaRPr lang="en-US"/>
        </a:p>
      </dgm:t>
    </dgm:pt>
    <dgm:pt modelId="{16D6BB7E-8DD6-454B-BD12-3836C01FC36E}" type="sibTrans" cxnId="{BF593B67-1B4F-4847-9DC5-EF76DF984B5D}">
      <dgm:prSet/>
      <dgm:spPr/>
      <dgm:t>
        <a:bodyPr/>
        <a:lstStyle/>
        <a:p>
          <a:endParaRPr lang="en-US"/>
        </a:p>
      </dgm:t>
    </dgm:pt>
    <dgm:pt modelId="{A9777F98-B2DA-4C92-9984-AEAE9DD232CE}">
      <dgm:prSet phldrT="[Text]" custT="1"/>
      <dgm:spPr/>
      <dgm:t>
        <a:bodyPr lIns="274320" rIns="274320"/>
        <a:lstStyle/>
        <a:p>
          <a:r>
            <a:rPr lang="en-US" sz="1400" dirty="0"/>
            <a:t>Assistant Commandant for Prevention Policy</a:t>
          </a:r>
        </a:p>
      </dgm:t>
    </dgm:pt>
    <dgm:pt modelId="{6BF74FF6-8DAF-4DB3-B83E-F4231D9F39CE}" type="parTrans" cxnId="{224EADBD-3B47-4961-B98C-CA0D1AD4100F}">
      <dgm:prSet/>
      <dgm:spPr/>
      <dgm:t>
        <a:bodyPr/>
        <a:lstStyle/>
        <a:p>
          <a:endParaRPr lang="en-US"/>
        </a:p>
      </dgm:t>
    </dgm:pt>
    <dgm:pt modelId="{F3DE76DC-5E7F-4590-9F05-ABF93281F35C}" type="sibTrans" cxnId="{224EADBD-3B47-4961-B98C-CA0D1AD4100F}">
      <dgm:prSet/>
      <dgm:spPr/>
      <dgm:t>
        <a:bodyPr/>
        <a:lstStyle/>
        <a:p>
          <a:endParaRPr lang="en-US"/>
        </a:p>
      </dgm:t>
    </dgm:pt>
    <dgm:pt modelId="{820E41AF-0464-4D9F-9772-460AE869517C}" type="pres">
      <dgm:prSet presAssocID="{3B90343E-2BA8-411A-AF85-F94FFBAB2BDD}" presName="Name0" presStyleCnt="0">
        <dgm:presLayoutVars>
          <dgm:orgChart val="1"/>
          <dgm:chPref val="1"/>
          <dgm:dir/>
          <dgm:animOne val="branch"/>
          <dgm:animLvl val="lvl"/>
          <dgm:resizeHandles/>
        </dgm:presLayoutVars>
      </dgm:prSet>
      <dgm:spPr/>
    </dgm:pt>
    <dgm:pt modelId="{8A2E6966-6BA1-467C-B8CE-390706370DBB}" type="pres">
      <dgm:prSet presAssocID="{E0B02AC8-C12E-4ABB-8672-5CC71817AE13}" presName="hierRoot1" presStyleCnt="0">
        <dgm:presLayoutVars>
          <dgm:hierBranch val="init"/>
        </dgm:presLayoutVars>
      </dgm:prSet>
      <dgm:spPr/>
    </dgm:pt>
    <dgm:pt modelId="{B144EA28-7CAE-4AA7-911E-10BABC9A28A8}" type="pres">
      <dgm:prSet presAssocID="{E0B02AC8-C12E-4ABB-8672-5CC71817AE13}" presName="rootComposite1" presStyleCnt="0"/>
      <dgm:spPr/>
    </dgm:pt>
    <dgm:pt modelId="{B4086CC4-A669-4ECA-842E-5FB256CF7EC4}" type="pres">
      <dgm:prSet presAssocID="{E0B02AC8-C12E-4ABB-8672-5CC71817AE13}" presName="rootText1" presStyleLbl="alignAcc1" presStyleIdx="0" presStyleCnt="0">
        <dgm:presLayoutVars>
          <dgm:chPref val="3"/>
        </dgm:presLayoutVars>
      </dgm:prSet>
      <dgm:spPr/>
    </dgm:pt>
    <dgm:pt modelId="{B4BDF21B-8FD7-4FBA-8299-55772C8855C4}" type="pres">
      <dgm:prSet presAssocID="{E0B02AC8-C12E-4ABB-8672-5CC71817AE13}" presName="topArc1" presStyleLbl="parChTrans1D1" presStyleIdx="0" presStyleCnt="10"/>
      <dgm:spPr/>
    </dgm:pt>
    <dgm:pt modelId="{6DE8E251-B93B-45FF-8192-11AB5DF0FA10}" type="pres">
      <dgm:prSet presAssocID="{E0B02AC8-C12E-4ABB-8672-5CC71817AE13}" presName="bottomArc1" presStyleLbl="parChTrans1D1" presStyleIdx="1" presStyleCnt="10"/>
      <dgm:spPr/>
    </dgm:pt>
    <dgm:pt modelId="{2866D81C-9FC9-42EB-8CD2-F0CF8A21E85D}" type="pres">
      <dgm:prSet presAssocID="{E0B02AC8-C12E-4ABB-8672-5CC71817AE13}" presName="topConnNode1" presStyleLbl="node1" presStyleIdx="0" presStyleCnt="0"/>
      <dgm:spPr/>
    </dgm:pt>
    <dgm:pt modelId="{FEB3DF68-D60C-4571-A9F6-412930C9AFC9}" type="pres">
      <dgm:prSet presAssocID="{E0B02AC8-C12E-4ABB-8672-5CC71817AE13}" presName="hierChild2" presStyleCnt="0"/>
      <dgm:spPr/>
    </dgm:pt>
    <dgm:pt modelId="{1E108506-664C-4E1C-A2E6-B7F91EF57552}" type="pres">
      <dgm:prSet presAssocID="{696B7FE2-0E4A-4400-A5D2-3692607A5B34}" presName="Name28" presStyleLbl="parChTrans1D2" presStyleIdx="0" presStyleCnt="1"/>
      <dgm:spPr/>
    </dgm:pt>
    <dgm:pt modelId="{19598494-57B2-44CD-9C34-E3FEE80B1558}" type="pres">
      <dgm:prSet presAssocID="{3DFF6908-F076-4B7A-841C-0DD00D2F727A}" presName="hierRoot2" presStyleCnt="0">
        <dgm:presLayoutVars>
          <dgm:hierBranch val="init"/>
        </dgm:presLayoutVars>
      </dgm:prSet>
      <dgm:spPr/>
    </dgm:pt>
    <dgm:pt modelId="{288752E0-BC71-4B05-BA06-2D8D5CCD37F3}" type="pres">
      <dgm:prSet presAssocID="{3DFF6908-F076-4B7A-841C-0DD00D2F727A}" presName="rootComposite2" presStyleCnt="0"/>
      <dgm:spPr/>
    </dgm:pt>
    <dgm:pt modelId="{693CCC50-F961-4F59-8C39-516872F011F4}" type="pres">
      <dgm:prSet presAssocID="{3DFF6908-F076-4B7A-841C-0DD00D2F727A}" presName="rootText2" presStyleLbl="alignAcc1" presStyleIdx="0" presStyleCnt="0">
        <dgm:presLayoutVars>
          <dgm:chPref val="3"/>
        </dgm:presLayoutVars>
      </dgm:prSet>
      <dgm:spPr/>
    </dgm:pt>
    <dgm:pt modelId="{E50196A8-72F9-4A92-B36D-17B675B0BE86}" type="pres">
      <dgm:prSet presAssocID="{3DFF6908-F076-4B7A-841C-0DD00D2F727A}" presName="topArc2" presStyleLbl="parChTrans1D1" presStyleIdx="2" presStyleCnt="10"/>
      <dgm:spPr/>
    </dgm:pt>
    <dgm:pt modelId="{494B16AD-01E1-4C17-B060-CAD230149FF7}" type="pres">
      <dgm:prSet presAssocID="{3DFF6908-F076-4B7A-841C-0DD00D2F727A}" presName="bottomArc2" presStyleLbl="parChTrans1D1" presStyleIdx="3" presStyleCnt="10"/>
      <dgm:spPr/>
    </dgm:pt>
    <dgm:pt modelId="{2A937909-E111-4059-857B-C93B212EDC49}" type="pres">
      <dgm:prSet presAssocID="{3DFF6908-F076-4B7A-841C-0DD00D2F727A}" presName="topConnNode2" presStyleLbl="node2" presStyleIdx="0" presStyleCnt="0"/>
      <dgm:spPr/>
    </dgm:pt>
    <dgm:pt modelId="{926B7A0C-604C-4743-88EA-FF369E7B0955}" type="pres">
      <dgm:prSet presAssocID="{3DFF6908-F076-4B7A-841C-0DD00D2F727A}" presName="hierChild4" presStyleCnt="0"/>
      <dgm:spPr/>
    </dgm:pt>
    <dgm:pt modelId="{FE8BA55C-E996-483C-815C-2B00485F4BFE}" type="pres">
      <dgm:prSet presAssocID="{301E1602-B53F-47E2-A15D-A893FB597503}" presName="Name28" presStyleLbl="parChTrans1D3" presStyleIdx="0" presStyleCnt="2"/>
      <dgm:spPr/>
    </dgm:pt>
    <dgm:pt modelId="{4AA4CBA9-848E-4B48-95C7-80B49FCFCC3D}" type="pres">
      <dgm:prSet presAssocID="{76334E3C-B1D7-4C21-88F5-6A587B27783E}" presName="hierRoot2" presStyleCnt="0">
        <dgm:presLayoutVars>
          <dgm:hierBranch val="init"/>
        </dgm:presLayoutVars>
      </dgm:prSet>
      <dgm:spPr/>
    </dgm:pt>
    <dgm:pt modelId="{C31B3834-B30D-4596-8763-B8A3595E9A3D}" type="pres">
      <dgm:prSet presAssocID="{76334E3C-B1D7-4C21-88F5-6A587B27783E}" presName="rootComposite2" presStyleCnt="0"/>
      <dgm:spPr/>
    </dgm:pt>
    <dgm:pt modelId="{C63E0EBD-1BA4-4D5D-B05B-871334F55A85}" type="pres">
      <dgm:prSet presAssocID="{76334E3C-B1D7-4C21-88F5-6A587B27783E}" presName="rootText2" presStyleLbl="alignAcc1" presStyleIdx="0" presStyleCnt="0">
        <dgm:presLayoutVars>
          <dgm:chPref val="3"/>
        </dgm:presLayoutVars>
      </dgm:prSet>
      <dgm:spPr/>
    </dgm:pt>
    <dgm:pt modelId="{77AE602E-337D-4CEE-A092-324B4D7AF649}" type="pres">
      <dgm:prSet presAssocID="{76334E3C-B1D7-4C21-88F5-6A587B27783E}" presName="topArc2" presStyleLbl="parChTrans1D1" presStyleIdx="4" presStyleCnt="10"/>
      <dgm:spPr/>
    </dgm:pt>
    <dgm:pt modelId="{F87D5F8D-1F12-46DE-9256-A9AB8832EDB0}" type="pres">
      <dgm:prSet presAssocID="{76334E3C-B1D7-4C21-88F5-6A587B27783E}" presName="bottomArc2" presStyleLbl="parChTrans1D1" presStyleIdx="5" presStyleCnt="10"/>
      <dgm:spPr/>
    </dgm:pt>
    <dgm:pt modelId="{39A3BD1D-5682-48FA-BC62-62094644E51E}" type="pres">
      <dgm:prSet presAssocID="{76334E3C-B1D7-4C21-88F5-6A587B27783E}" presName="topConnNode2" presStyleLbl="node3" presStyleIdx="0" presStyleCnt="0"/>
      <dgm:spPr/>
    </dgm:pt>
    <dgm:pt modelId="{0010F181-42F8-4487-8166-97CC522DE45B}" type="pres">
      <dgm:prSet presAssocID="{76334E3C-B1D7-4C21-88F5-6A587B27783E}" presName="hierChild4" presStyleCnt="0"/>
      <dgm:spPr/>
    </dgm:pt>
    <dgm:pt modelId="{CA0DFFC9-9D01-4FE8-933A-B5A0CE08CBD5}" type="pres">
      <dgm:prSet presAssocID="{6BF74FF6-8DAF-4DB3-B83E-F4231D9F39CE}" presName="Name28" presStyleLbl="parChTrans1D4" presStyleIdx="0" presStyleCnt="1"/>
      <dgm:spPr/>
    </dgm:pt>
    <dgm:pt modelId="{2CAB217D-423A-4883-AAC2-901CCE6E03C4}" type="pres">
      <dgm:prSet presAssocID="{A9777F98-B2DA-4C92-9984-AEAE9DD232CE}" presName="hierRoot2" presStyleCnt="0">
        <dgm:presLayoutVars>
          <dgm:hierBranch val="init"/>
        </dgm:presLayoutVars>
      </dgm:prSet>
      <dgm:spPr/>
    </dgm:pt>
    <dgm:pt modelId="{1CA068E7-1B7F-4327-BFCD-9A54433C4CD1}" type="pres">
      <dgm:prSet presAssocID="{A9777F98-B2DA-4C92-9984-AEAE9DD232CE}" presName="rootComposite2" presStyleCnt="0"/>
      <dgm:spPr/>
    </dgm:pt>
    <dgm:pt modelId="{F772D40C-4603-4948-ACAF-C0CE0A085FBF}" type="pres">
      <dgm:prSet presAssocID="{A9777F98-B2DA-4C92-9984-AEAE9DD232CE}" presName="rootText2" presStyleLbl="alignAcc1" presStyleIdx="0" presStyleCnt="0">
        <dgm:presLayoutVars>
          <dgm:chPref val="3"/>
        </dgm:presLayoutVars>
      </dgm:prSet>
      <dgm:spPr/>
    </dgm:pt>
    <dgm:pt modelId="{5FD32F9E-7FD3-43A4-AEDC-1A315AAB29E1}" type="pres">
      <dgm:prSet presAssocID="{A9777F98-B2DA-4C92-9984-AEAE9DD232CE}" presName="topArc2" presStyleLbl="parChTrans1D1" presStyleIdx="6" presStyleCnt="10"/>
      <dgm:spPr/>
    </dgm:pt>
    <dgm:pt modelId="{45AB72CA-4D0E-44FC-8074-968C80174D38}" type="pres">
      <dgm:prSet presAssocID="{A9777F98-B2DA-4C92-9984-AEAE9DD232CE}" presName="bottomArc2" presStyleLbl="parChTrans1D1" presStyleIdx="7" presStyleCnt="10"/>
      <dgm:spPr/>
    </dgm:pt>
    <dgm:pt modelId="{3F532DA7-32BD-4564-9553-F068F3779D16}" type="pres">
      <dgm:prSet presAssocID="{A9777F98-B2DA-4C92-9984-AEAE9DD232CE}" presName="topConnNode2" presStyleLbl="node4" presStyleIdx="0" presStyleCnt="0"/>
      <dgm:spPr/>
    </dgm:pt>
    <dgm:pt modelId="{6F84D7A2-1FC2-4777-8BD6-C8BA80FE832C}" type="pres">
      <dgm:prSet presAssocID="{A9777F98-B2DA-4C92-9984-AEAE9DD232CE}" presName="hierChild4" presStyleCnt="0"/>
      <dgm:spPr/>
    </dgm:pt>
    <dgm:pt modelId="{34B45E04-55F8-4CCB-BEF5-E3F98DC794E7}" type="pres">
      <dgm:prSet presAssocID="{A9777F98-B2DA-4C92-9984-AEAE9DD232CE}" presName="hierChild5" presStyleCnt="0"/>
      <dgm:spPr/>
    </dgm:pt>
    <dgm:pt modelId="{DBB6883B-8D6C-4717-8757-02C92B3B9691}" type="pres">
      <dgm:prSet presAssocID="{76334E3C-B1D7-4C21-88F5-6A587B27783E}" presName="hierChild5" presStyleCnt="0"/>
      <dgm:spPr/>
    </dgm:pt>
    <dgm:pt modelId="{AB056576-65BB-42F7-AE68-697FD8161C4D}" type="pres">
      <dgm:prSet presAssocID="{16468FBB-6E5B-4B19-B7CA-0AF34CFDE5EB}" presName="Name28" presStyleLbl="parChTrans1D3" presStyleIdx="1" presStyleCnt="2"/>
      <dgm:spPr/>
    </dgm:pt>
    <dgm:pt modelId="{41BEC389-57C4-4367-8021-170883DDC992}" type="pres">
      <dgm:prSet presAssocID="{CF8ED6AF-83D7-496C-AF44-B26220064F12}" presName="hierRoot2" presStyleCnt="0">
        <dgm:presLayoutVars>
          <dgm:hierBranch val="init"/>
        </dgm:presLayoutVars>
      </dgm:prSet>
      <dgm:spPr/>
    </dgm:pt>
    <dgm:pt modelId="{902C6A3B-A2DC-4E1A-B8FF-A7A41A23E7AB}" type="pres">
      <dgm:prSet presAssocID="{CF8ED6AF-83D7-496C-AF44-B26220064F12}" presName="rootComposite2" presStyleCnt="0"/>
      <dgm:spPr/>
    </dgm:pt>
    <dgm:pt modelId="{C923F104-0A69-4408-BA73-1AE831E1B67F}" type="pres">
      <dgm:prSet presAssocID="{CF8ED6AF-83D7-496C-AF44-B26220064F12}" presName="rootText2" presStyleLbl="alignAcc1" presStyleIdx="0" presStyleCnt="0" custLinFactNeighborX="17500" custLinFactNeighborY="330">
        <dgm:presLayoutVars>
          <dgm:chPref val="3"/>
        </dgm:presLayoutVars>
      </dgm:prSet>
      <dgm:spPr/>
    </dgm:pt>
    <dgm:pt modelId="{02511537-22B5-42D4-91BB-17BC05EA1B3C}" type="pres">
      <dgm:prSet presAssocID="{CF8ED6AF-83D7-496C-AF44-B26220064F12}" presName="topArc2" presStyleLbl="parChTrans1D1" presStyleIdx="8" presStyleCnt="10"/>
      <dgm:spPr/>
    </dgm:pt>
    <dgm:pt modelId="{04B655B8-AA23-4B6F-8FC6-8FCADF5B38B6}" type="pres">
      <dgm:prSet presAssocID="{CF8ED6AF-83D7-496C-AF44-B26220064F12}" presName="bottomArc2" presStyleLbl="parChTrans1D1" presStyleIdx="9" presStyleCnt="10"/>
      <dgm:spPr/>
    </dgm:pt>
    <dgm:pt modelId="{85C27DCE-B32E-49D0-90A4-81AC7DC29C8B}" type="pres">
      <dgm:prSet presAssocID="{CF8ED6AF-83D7-496C-AF44-B26220064F12}" presName="topConnNode2" presStyleLbl="node3" presStyleIdx="0" presStyleCnt="0"/>
      <dgm:spPr/>
    </dgm:pt>
    <dgm:pt modelId="{8F4A5A4B-2A80-4995-810C-E44B49293C98}" type="pres">
      <dgm:prSet presAssocID="{CF8ED6AF-83D7-496C-AF44-B26220064F12}" presName="hierChild4" presStyleCnt="0"/>
      <dgm:spPr/>
    </dgm:pt>
    <dgm:pt modelId="{6CA93CD4-648B-42DB-AACF-55F60A507E21}" type="pres">
      <dgm:prSet presAssocID="{CF8ED6AF-83D7-496C-AF44-B26220064F12}" presName="hierChild5" presStyleCnt="0"/>
      <dgm:spPr/>
    </dgm:pt>
    <dgm:pt modelId="{B4139F29-B069-4F22-A5EC-CE9E9A69C896}" type="pres">
      <dgm:prSet presAssocID="{3DFF6908-F076-4B7A-841C-0DD00D2F727A}" presName="hierChild5" presStyleCnt="0"/>
      <dgm:spPr/>
    </dgm:pt>
    <dgm:pt modelId="{20DB1588-1A0C-4D9B-809D-B3D8C76DDB96}" type="pres">
      <dgm:prSet presAssocID="{E0B02AC8-C12E-4ABB-8672-5CC71817AE13}" presName="hierChild3" presStyleCnt="0"/>
      <dgm:spPr/>
    </dgm:pt>
  </dgm:ptLst>
  <dgm:cxnLst>
    <dgm:cxn modelId="{803D5906-8097-4D1D-822D-28F969C729CA}" srcId="{3DFF6908-F076-4B7A-841C-0DD00D2F727A}" destId="{CF8ED6AF-83D7-496C-AF44-B26220064F12}" srcOrd="1" destOrd="0" parTransId="{16468FBB-6E5B-4B19-B7CA-0AF34CFDE5EB}" sibTransId="{D5C1158D-27E9-471F-99D1-0C0F30B4CF2F}"/>
    <dgm:cxn modelId="{6CA58411-A2E0-4769-9FEF-617D6249AF49}" type="presOf" srcId="{696B7FE2-0E4A-4400-A5D2-3692607A5B34}" destId="{1E108506-664C-4E1C-A2E6-B7F91EF57552}" srcOrd="0" destOrd="0" presId="urn:microsoft.com/office/officeart/2008/layout/HalfCircleOrganizationChart"/>
    <dgm:cxn modelId="{89AAB013-3F06-434F-AFD6-5EFCF933E4CD}" type="presOf" srcId="{301E1602-B53F-47E2-A15D-A893FB597503}" destId="{FE8BA55C-E996-483C-815C-2B00485F4BFE}" srcOrd="0" destOrd="0" presId="urn:microsoft.com/office/officeart/2008/layout/HalfCircleOrganizationChart"/>
    <dgm:cxn modelId="{78512918-C508-4746-93A9-0FAEAB44BA63}" type="presOf" srcId="{6BF74FF6-8DAF-4DB3-B83E-F4231D9F39CE}" destId="{CA0DFFC9-9D01-4FE8-933A-B5A0CE08CBD5}" srcOrd="0" destOrd="0" presId="urn:microsoft.com/office/officeart/2008/layout/HalfCircleOrganizationChart"/>
    <dgm:cxn modelId="{F800251E-F240-44C7-922F-5CDA83998750}" type="presOf" srcId="{E0B02AC8-C12E-4ABB-8672-5CC71817AE13}" destId="{2866D81C-9FC9-42EB-8CD2-F0CF8A21E85D}" srcOrd="1" destOrd="0" presId="urn:microsoft.com/office/officeart/2008/layout/HalfCircleOrganizationChart"/>
    <dgm:cxn modelId="{B1053627-7302-408B-8771-F4925ADCFEFD}" type="presOf" srcId="{16468FBB-6E5B-4B19-B7CA-0AF34CFDE5EB}" destId="{AB056576-65BB-42F7-AE68-697FD8161C4D}" srcOrd="0" destOrd="0" presId="urn:microsoft.com/office/officeart/2008/layout/HalfCircleOrganizationChart"/>
    <dgm:cxn modelId="{8AE15D27-77C2-46EF-A4F7-3C77FD856E1F}" type="presOf" srcId="{76334E3C-B1D7-4C21-88F5-6A587B27783E}" destId="{C63E0EBD-1BA4-4D5D-B05B-871334F55A85}" srcOrd="0" destOrd="0" presId="urn:microsoft.com/office/officeart/2008/layout/HalfCircleOrganizationChart"/>
    <dgm:cxn modelId="{4767D43D-C26D-4CD5-AFE7-AB043A9363B1}" type="presOf" srcId="{76334E3C-B1D7-4C21-88F5-6A587B27783E}" destId="{39A3BD1D-5682-48FA-BC62-62094644E51E}" srcOrd="1" destOrd="0" presId="urn:microsoft.com/office/officeart/2008/layout/HalfCircleOrganizationChart"/>
    <dgm:cxn modelId="{44A54A41-B3B6-41BC-B488-9C6D937F806A}" srcId="{3B90343E-2BA8-411A-AF85-F94FFBAB2BDD}" destId="{E0B02AC8-C12E-4ABB-8672-5CC71817AE13}" srcOrd="0" destOrd="0" parTransId="{9D00AC20-6B81-42CF-B895-22D01F0F9E6F}" sibTransId="{80900D16-7CE7-45E7-909E-15E9A9B3F197}"/>
    <dgm:cxn modelId="{8686BB46-C16A-4FC7-9A7D-63865A7A43CF}" srcId="{3DFF6908-F076-4B7A-841C-0DD00D2F727A}" destId="{76334E3C-B1D7-4C21-88F5-6A587B27783E}" srcOrd="0" destOrd="0" parTransId="{301E1602-B53F-47E2-A15D-A893FB597503}" sibTransId="{827F2D5F-3540-4C06-92B7-24DC4846146C}"/>
    <dgm:cxn modelId="{BF593B67-1B4F-4847-9DC5-EF76DF984B5D}" srcId="{E0B02AC8-C12E-4ABB-8672-5CC71817AE13}" destId="{3DFF6908-F076-4B7A-841C-0DD00D2F727A}" srcOrd="0" destOrd="0" parTransId="{696B7FE2-0E4A-4400-A5D2-3692607A5B34}" sibTransId="{16D6BB7E-8DD6-454B-BD12-3836C01FC36E}"/>
    <dgm:cxn modelId="{F95B4D7D-F037-4037-8384-D0F62E00ECAC}" type="presOf" srcId="{A9777F98-B2DA-4C92-9984-AEAE9DD232CE}" destId="{3F532DA7-32BD-4564-9553-F068F3779D16}" srcOrd="1" destOrd="0" presId="urn:microsoft.com/office/officeart/2008/layout/HalfCircleOrganizationChart"/>
    <dgm:cxn modelId="{85CD7681-55D9-439D-81C8-A26DBC53D2D7}" type="presOf" srcId="{3DFF6908-F076-4B7A-841C-0DD00D2F727A}" destId="{2A937909-E111-4059-857B-C93B212EDC49}" srcOrd="1" destOrd="0" presId="urn:microsoft.com/office/officeart/2008/layout/HalfCircleOrganizationChart"/>
    <dgm:cxn modelId="{F56BBD8C-B421-4609-9172-FC836E871A46}" type="presOf" srcId="{CF8ED6AF-83D7-496C-AF44-B26220064F12}" destId="{85C27DCE-B32E-49D0-90A4-81AC7DC29C8B}" srcOrd="1" destOrd="0" presId="urn:microsoft.com/office/officeart/2008/layout/HalfCircleOrganizationChart"/>
    <dgm:cxn modelId="{2124C4A3-CA7B-4F43-93B3-537DA0BC6A3A}" type="presOf" srcId="{CF8ED6AF-83D7-496C-AF44-B26220064F12}" destId="{C923F104-0A69-4408-BA73-1AE831E1B67F}" srcOrd="0" destOrd="0" presId="urn:microsoft.com/office/officeart/2008/layout/HalfCircleOrganizationChart"/>
    <dgm:cxn modelId="{A18B6DA7-76BA-40E6-BD4A-ABE00B9305B8}" type="presOf" srcId="{3DFF6908-F076-4B7A-841C-0DD00D2F727A}" destId="{693CCC50-F961-4F59-8C39-516872F011F4}" srcOrd="0" destOrd="0" presId="urn:microsoft.com/office/officeart/2008/layout/HalfCircleOrganizationChart"/>
    <dgm:cxn modelId="{A548E8A8-284C-4D0C-9BAB-63EB5898FFFA}" type="presOf" srcId="{A9777F98-B2DA-4C92-9984-AEAE9DD232CE}" destId="{F772D40C-4603-4948-ACAF-C0CE0A085FBF}" srcOrd="0" destOrd="0" presId="urn:microsoft.com/office/officeart/2008/layout/HalfCircleOrganizationChart"/>
    <dgm:cxn modelId="{224EADBD-3B47-4961-B98C-CA0D1AD4100F}" srcId="{76334E3C-B1D7-4C21-88F5-6A587B27783E}" destId="{A9777F98-B2DA-4C92-9984-AEAE9DD232CE}" srcOrd="0" destOrd="0" parTransId="{6BF74FF6-8DAF-4DB3-B83E-F4231D9F39CE}" sibTransId="{F3DE76DC-5E7F-4590-9F05-ABF93281F35C}"/>
    <dgm:cxn modelId="{3274D8C6-B8BA-44DF-B4F7-B4682E993B08}" type="presOf" srcId="{3B90343E-2BA8-411A-AF85-F94FFBAB2BDD}" destId="{820E41AF-0464-4D9F-9772-460AE869517C}" srcOrd="0" destOrd="0" presId="urn:microsoft.com/office/officeart/2008/layout/HalfCircleOrganizationChart"/>
    <dgm:cxn modelId="{F36DC9DF-CD3E-4FD0-A34B-52C26DE2DBB7}" type="presOf" srcId="{E0B02AC8-C12E-4ABB-8672-5CC71817AE13}" destId="{B4086CC4-A669-4ECA-842E-5FB256CF7EC4}" srcOrd="0" destOrd="0" presId="urn:microsoft.com/office/officeart/2008/layout/HalfCircleOrganizationChart"/>
    <dgm:cxn modelId="{2C5353AB-A321-4C7C-A9CE-A90E77DD3F4C}" type="presParOf" srcId="{820E41AF-0464-4D9F-9772-460AE869517C}" destId="{8A2E6966-6BA1-467C-B8CE-390706370DBB}" srcOrd="0" destOrd="0" presId="urn:microsoft.com/office/officeart/2008/layout/HalfCircleOrganizationChart"/>
    <dgm:cxn modelId="{4402C7A8-A8CE-453D-A89A-430C35AAB2CD}" type="presParOf" srcId="{8A2E6966-6BA1-467C-B8CE-390706370DBB}" destId="{B144EA28-7CAE-4AA7-911E-10BABC9A28A8}" srcOrd="0" destOrd="0" presId="urn:microsoft.com/office/officeart/2008/layout/HalfCircleOrganizationChart"/>
    <dgm:cxn modelId="{94DAD751-769B-4008-8D03-71DEA3C0E047}" type="presParOf" srcId="{B144EA28-7CAE-4AA7-911E-10BABC9A28A8}" destId="{B4086CC4-A669-4ECA-842E-5FB256CF7EC4}" srcOrd="0" destOrd="0" presId="urn:microsoft.com/office/officeart/2008/layout/HalfCircleOrganizationChart"/>
    <dgm:cxn modelId="{2EF8FBCE-F81B-4765-8093-B362BFD528D0}" type="presParOf" srcId="{B144EA28-7CAE-4AA7-911E-10BABC9A28A8}" destId="{B4BDF21B-8FD7-4FBA-8299-55772C8855C4}" srcOrd="1" destOrd="0" presId="urn:microsoft.com/office/officeart/2008/layout/HalfCircleOrganizationChart"/>
    <dgm:cxn modelId="{3C698E4E-739C-41E5-A73B-03A29AB8C2B2}" type="presParOf" srcId="{B144EA28-7CAE-4AA7-911E-10BABC9A28A8}" destId="{6DE8E251-B93B-45FF-8192-11AB5DF0FA10}" srcOrd="2" destOrd="0" presId="urn:microsoft.com/office/officeart/2008/layout/HalfCircleOrganizationChart"/>
    <dgm:cxn modelId="{4E2FA320-7891-4637-B908-FDBC8024F2DA}" type="presParOf" srcId="{B144EA28-7CAE-4AA7-911E-10BABC9A28A8}" destId="{2866D81C-9FC9-42EB-8CD2-F0CF8A21E85D}" srcOrd="3" destOrd="0" presId="urn:microsoft.com/office/officeart/2008/layout/HalfCircleOrganizationChart"/>
    <dgm:cxn modelId="{240010AB-3392-4A11-B1B8-72BF5A7A816F}" type="presParOf" srcId="{8A2E6966-6BA1-467C-B8CE-390706370DBB}" destId="{FEB3DF68-D60C-4571-A9F6-412930C9AFC9}" srcOrd="1" destOrd="0" presId="urn:microsoft.com/office/officeart/2008/layout/HalfCircleOrganizationChart"/>
    <dgm:cxn modelId="{0C09CB9D-A493-45B2-9C38-4B17768C5C04}" type="presParOf" srcId="{FEB3DF68-D60C-4571-A9F6-412930C9AFC9}" destId="{1E108506-664C-4E1C-A2E6-B7F91EF57552}" srcOrd="0" destOrd="0" presId="urn:microsoft.com/office/officeart/2008/layout/HalfCircleOrganizationChart"/>
    <dgm:cxn modelId="{C5A83BD9-7C91-497C-80FA-8516B6762522}" type="presParOf" srcId="{FEB3DF68-D60C-4571-A9F6-412930C9AFC9}" destId="{19598494-57B2-44CD-9C34-E3FEE80B1558}" srcOrd="1" destOrd="0" presId="urn:microsoft.com/office/officeart/2008/layout/HalfCircleOrganizationChart"/>
    <dgm:cxn modelId="{25894168-2D32-4208-81FF-AFC1A65D64B7}" type="presParOf" srcId="{19598494-57B2-44CD-9C34-E3FEE80B1558}" destId="{288752E0-BC71-4B05-BA06-2D8D5CCD37F3}" srcOrd="0" destOrd="0" presId="urn:microsoft.com/office/officeart/2008/layout/HalfCircleOrganizationChart"/>
    <dgm:cxn modelId="{72DE7797-DDB1-4FA5-A099-AEEC403898C6}" type="presParOf" srcId="{288752E0-BC71-4B05-BA06-2D8D5CCD37F3}" destId="{693CCC50-F961-4F59-8C39-516872F011F4}" srcOrd="0" destOrd="0" presId="urn:microsoft.com/office/officeart/2008/layout/HalfCircleOrganizationChart"/>
    <dgm:cxn modelId="{688D17A9-71E8-4AE2-BAD8-AFD3082404C1}" type="presParOf" srcId="{288752E0-BC71-4B05-BA06-2D8D5CCD37F3}" destId="{E50196A8-72F9-4A92-B36D-17B675B0BE86}" srcOrd="1" destOrd="0" presId="urn:microsoft.com/office/officeart/2008/layout/HalfCircleOrganizationChart"/>
    <dgm:cxn modelId="{BE05D763-D619-4616-862B-549602C9C1DD}" type="presParOf" srcId="{288752E0-BC71-4B05-BA06-2D8D5CCD37F3}" destId="{494B16AD-01E1-4C17-B060-CAD230149FF7}" srcOrd="2" destOrd="0" presId="urn:microsoft.com/office/officeart/2008/layout/HalfCircleOrganizationChart"/>
    <dgm:cxn modelId="{8DAFF9DC-CE8C-46DD-B74D-D1E2A9139EC6}" type="presParOf" srcId="{288752E0-BC71-4B05-BA06-2D8D5CCD37F3}" destId="{2A937909-E111-4059-857B-C93B212EDC49}" srcOrd="3" destOrd="0" presId="urn:microsoft.com/office/officeart/2008/layout/HalfCircleOrganizationChart"/>
    <dgm:cxn modelId="{E6B0304A-520E-47CA-A309-E4E3C65DCA56}" type="presParOf" srcId="{19598494-57B2-44CD-9C34-E3FEE80B1558}" destId="{926B7A0C-604C-4743-88EA-FF369E7B0955}" srcOrd="1" destOrd="0" presId="urn:microsoft.com/office/officeart/2008/layout/HalfCircleOrganizationChart"/>
    <dgm:cxn modelId="{692607D8-0442-468F-A88D-DD19F8C2CBFF}" type="presParOf" srcId="{926B7A0C-604C-4743-88EA-FF369E7B0955}" destId="{FE8BA55C-E996-483C-815C-2B00485F4BFE}" srcOrd="0" destOrd="0" presId="urn:microsoft.com/office/officeart/2008/layout/HalfCircleOrganizationChart"/>
    <dgm:cxn modelId="{BCA84220-0922-4EF3-ABAD-4BBEEE5D6AD7}" type="presParOf" srcId="{926B7A0C-604C-4743-88EA-FF369E7B0955}" destId="{4AA4CBA9-848E-4B48-95C7-80B49FCFCC3D}" srcOrd="1" destOrd="0" presId="urn:microsoft.com/office/officeart/2008/layout/HalfCircleOrganizationChart"/>
    <dgm:cxn modelId="{AAFBCA2A-AD62-4E84-A1B8-3EEF1A7E7A4D}" type="presParOf" srcId="{4AA4CBA9-848E-4B48-95C7-80B49FCFCC3D}" destId="{C31B3834-B30D-4596-8763-B8A3595E9A3D}" srcOrd="0" destOrd="0" presId="urn:microsoft.com/office/officeart/2008/layout/HalfCircleOrganizationChart"/>
    <dgm:cxn modelId="{B3C9A1FA-77E2-4191-A3CF-399476ED86B6}" type="presParOf" srcId="{C31B3834-B30D-4596-8763-B8A3595E9A3D}" destId="{C63E0EBD-1BA4-4D5D-B05B-871334F55A85}" srcOrd="0" destOrd="0" presId="urn:microsoft.com/office/officeart/2008/layout/HalfCircleOrganizationChart"/>
    <dgm:cxn modelId="{A60A02EE-0D7B-4928-96AB-FD01B978D99A}" type="presParOf" srcId="{C31B3834-B30D-4596-8763-B8A3595E9A3D}" destId="{77AE602E-337D-4CEE-A092-324B4D7AF649}" srcOrd="1" destOrd="0" presId="urn:microsoft.com/office/officeart/2008/layout/HalfCircleOrganizationChart"/>
    <dgm:cxn modelId="{710FC0AF-5A63-4C16-859F-912AB44EF52B}" type="presParOf" srcId="{C31B3834-B30D-4596-8763-B8A3595E9A3D}" destId="{F87D5F8D-1F12-46DE-9256-A9AB8832EDB0}" srcOrd="2" destOrd="0" presId="urn:microsoft.com/office/officeart/2008/layout/HalfCircleOrganizationChart"/>
    <dgm:cxn modelId="{315993B1-9E10-42F7-80A1-2F3E93A56D8F}" type="presParOf" srcId="{C31B3834-B30D-4596-8763-B8A3595E9A3D}" destId="{39A3BD1D-5682-48FA-BC62-62094644E51E}" srcOrd="3" destOrd="0" presId="urn:microsoft.com/office/officeart/2008/layout/HalfCircleOrganizationChart"/>
    <dgm:cxn modelId="{21FB99FA-9295-4E84-A686-C1930744EEB0}" type="presParOf" srcId="{4AA4CBA9-848E-4B48-95C7-80B49FCFCC3D}" destId="{0010F181-42F8-4487-8166-97CC522DE45B}" srcOrd="1" destOrd="0" presId="urn:microsoft.com/office/officeart/2008/layout/HalfCircleOrganizationChart"/>
    <dgm:cxn modelId="{2DE78AFD-9E3D-4946-9513-62EE54493E98}" type="presParOf" srcId="{0010F181-42F8-4487-8166-97CC522DE45B}" destId="{CA0DFFC9-9D01-4FE8-933A-B5A0CE08CBD5}" srcOrd="0" destOrd="0" presId="urn:microsoft.com/office/officeart/2008/layout/HalfCircleOrganizationChart"/>
    <dgm:cxn modelId="{94457A59-7FD7-4205-BE15-B3D163B23D14}" type="presParOf" srcId="{0010F181-42F8-4487-8166-97CC522DE45B}" destId="{2CAB217D-423A-4883-AAC2-901CCE6E03C4}" srcOrd="1" destOrd="0" presId="urn:microsoft.com/office/officeart/2008/layout/HalfCircleOrganizationChart"/>
    <dgm:cxn modelId="{1B995999-A48F-4BD4-A3EA-234596C5F353}" type="presParOf" srcId="{2CAB217D-423A-4883-AAC2-901CCE6E03C4}" destId="{1CA068E7-1B7F-4327-BFCD-9A54433C4CD1}" srcOrd="0" destOrd="0" presId="urn:microsoft.com/office/officeart/2008/layout/HalfCircleOrganizationChart"/>
    <dgm:cxn modelId="{4DF0057B-D43C-4956-B3EB-64D6F2993DE7}" type="presParOf" srcId="{1CA068E7-1B7F-4327-BFCD-9A54433C4CD1}" destId="{F772D40C-4603-4948-ACAF-C0CE0A085FBF}" srcOrd="0" destOrd="0" presId="urn:microsoft.com/office/officeart/2008/layout/HalfCircleOrganizationChart"/>
    <dgm:cxn modelId="{4CDCBF9B-4D2F-41F1-B384-33E19E6E750D}" type="presParOf" srcId="{1CA068E7-1B7F-4327-BFCD-9A54433C4CD1}" destId="{5FD32F9E-7FD3-43A4-AEDC-1A315AAB29E1}" srcOrd="1" destOrd="0" presId="urn:microsoft.com/office/officeart/2008/layout/HalfCircleOrganizationChart"/>
    <dgm:cxn modelId="{E50746B1-C3C9-4788-B720-67136DAAE673}" type="presParOf" srcId="{1CA068E7-1B7F-4327-BFCD-9A54433C4CD1}" destId="{45AB72CA-4D0E-44FC-8074-968C80174D38}" srcOrd="2" destOrd="0" presId="urn:microsoft.com/office/officeart/2008/layout/HalfCircleOrganizationChart"/>
    <dgm:cxn modelId="{D93D29FF-C832-4952-8520-759D8E5E85CE}" type="presParOf" srcId="{1CA068E7-1B7F-4327-BFCD-9A54433C4CD1}" destId="{3F532DA7-32BD-4564-9553-F068F3779D16}" srcOrd="3" destOrd="0" presId="urn:microsoft.com/office/officeart/2008/layout/HalfCircleOrganizationChart"/>
    <dgm:cxn modelId="{195AD427-3B1D-4CB3-8A67-FE23D55043D9}" type="presParOf" srcId="{2CAB217D-423A-4883-AAC2-901CCE6E03C4}" destId="{6F84D7A2-1FC2-4777-8BD6-C8BA80FE832C}" srcOrd="1" destOrd="0" presId="urn:microsoft.com/office/officeart/2008/layout/HalfCircleOrganizationChart"/>
    <dgm:cxn modelId="{BAC60030-B55A-46D5-8FB5-A39216921F90}" type="presParOf" srcId="{2CAB217D-423A-4883-AAC2-901CCE6E03C4}" destId="{34B45E04-55F8-4CCB-BEF5-E3F98DC794E7}" srcOrd="2" destOrd="0" presId="urn:microsoft.com/office/officeart/2008/layout/HalfCircleOrganizationChart"/>
    <dgm:cxn modelId="{A6CDCA39-6342-479E-858D-AF303D3F822A}" type="presParOf" srcId="{4AA4CBA9-848E-4B48-95C7-80B49FCFCC3D}" destId="{DBB6883B-8D6C-4717-8757-02C92B3B9691}" srcOrd="2" destOrd="0" presId="urn:microsoft.com/office/officeart/2008/layout/HalfCircleOrganizationChart"/>
    <dgm:cxn modelId="{AC0D142F-452A-4EF6-B81D-DDF86BE0A41B}" type="presParOf" srcId="{926B7A0C-604C-4743-88EA-FF369E7B0955}" destId="{AB056576-65BB-42F7-AE68-697FD8161C4D}" srcOrd="2" destOrd="0" presId="urn:microsoft.com/office/officeart/2008/layout/HalfCircleOrganizationChart"/>
    <dgm:cxn modelId="{197527F4-39DE-4978-8B8B-FEDB1BA5A6AD}" type="presParOf" srcId="{926B7A0C-604C-4743-88EA-FF369E7B0955}" destId="{41BEC389-57C4-4367-8021-170883DDC992}" srcOrd="3" destOrd="0" presId="urn:microsoft.com/office/officeart/2008/layout/HalfCircleOrganizationChart"/>
    <dgm:cxn modelId="{30B9C7E2-EF4B-4F0C-8C4E-16C8A1EC5EC4}" type="presParOf" srcId="{41BEC389-57C4-4367-8021-170883DDC992}" destId="{902C6A3B-A2DC-4E1A-B8FF-A7A41A23E7AB}" srcOrd="0" destOrd="0" presId="urn:microsoft.com/office/officeart/2008/layout/HalfCircleOrganizationChart"/>
    <dgm:cxn modelId="{A1AA1263-247F-4725-9B20-E55AB5102578}" type="presParOf" srcId="{902C6A3B-A2DC-4E1A-B8FF-A7A41A23E7AB}" destId="{C923F104-0A69-4408-BA73-1AE831E1B67F}" srcOrd="0" destOrd="0" presId="urn:microsoft.com/office/officeart/2008/layout/HalfCircleOrganizationChart"/>
    <dgm:cxn modelId="{D9DD3FB1-1D71-49A2-8F59-F3A520BB6C8D}" type="presParOf" srcId="{902C6A3B-A2DC-4E1A-B8FF-A7A41A23E7AB}" destId="{02511537-22B5-42D4-91BB-17BC05EA1B3C}" srcOrd="1" destOrd="0" presId="urn:microsoft.com/office/officeart/2008/layout/HalfCircleOrganizationChart"/>
    <dgm:cxn modelId="{B8D76552-C351-4ECB-BB8F-234380BDE9C9}" type="presParOf" srcId="{902C6A3B-A2DC-4E1A-B8FF-A7A41A23E7AB}" destId="{04B655B8-AA23-4B6F-8FC6-8FCADF5B38B6}" srcOrd="2" destOrd="0" presId="urn:microsoft.com/office/officeart/2008/layout/HalfCircleOrganizationChart"/>
    <dgm:cxn modelId="{5097134E-1AC7-4623-B37F-963C32BAE80D}" type="presParOf" srcId="{902C6A3B-A2DC-4E1A-B8FF-A7A41A23E7AB}" destId="{85C27DCE-B32E-49D0-90A4-81AC7DC29C8B}" srcOrd="3" destOrd="0" presId="urn:microsoft.com/office/officeart/2008/layout/HalfCircleOrganizationChart"/>
    <dgm:cxn modelId="{B8246596-34E5-4080-8DD6-DC2A7FB976C1}" type="presParOf" srcId="{41BEC389-57C4-4367-8021-170883DDC992}" destId="{8F4A5A4B-2A80-4995-810C-E44B49293C98}" srcOrd="1" destOrd="0" presId="urn:microsoft.com/office/officeart/2008/layout/HalfCircleOrganizationChart"/>
    <dgm:cxn modelId="{D95D5D97-FCE5-4B01-9559-FA1F044A0E76}" type="presParOf" srcId="{41BEC389-57C4-4367-8021-170883DDC992}" destId="{6CA93CD4-648B-42DB-AACF-55F60A507E21}" srcOrd="2" destOrd="0" presId="urn:microsoft.com/office/officeart/2008/layout/HalfCircleOrganizationChart"/>
    <dgm:cxn modelId="{81ADD2C7-5981-426A-8A37-F5AE83A23B50}" type="presParOf" srcId="{19598494-57B2-44CD-9C34-E3FEE80B1558}" destId="{B4139F29-B069-4F22-A5EC-CE9E9A69C896}" srcOrd="2" destOrd="0" presId="urn:microsoft.com/office/officeart/2008/layout/HalfCircleOrganizationChart"/>
    <dgm:cxn modelId="{2B413DCB-36A5-4822-80D5-1F6515E5B632}" type="presParOf" srcId="{8A2E6966-6BA1-467C-B8CE-390706370DBB}" destId="{20DB1588-1A0C-4D9B-809D-B3D8C76DDB9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0343E-2BA8-411A-AF85-F94FFBAB2BD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C0C1678D-2BB8-4F8F-A368-DB37600F4BDD}">
      <dgm:prSet phldrT="[Text]" custT="1"/>
      <dgm:spPr/>
      <dgm:t>
        <a:bodyPr lIns="182880" rIns="182880"/>
        <a:lstStyle/>
        <a:p>
          <a:r>
            <a:rPr lang="en-US" sz="1200" dirty="0"/>
            <a:t>Assistant Commandant for Prevention Policy</a:t>
          </a:r>
        </a:p>
      </dgm:t>
    </dgm:pt>
    <dgm:pt modelId="{D2D00DE7-F908-4AE0-AD03-9AC1F459F06C}" type="parTrans" cxnId="{1E92DF85-B185-46DD-945C-4C212BECA3CF}">
      <dgm:prSet/>
      <dgm:spPr/>
      <dgm:t>
        <a:bodyPr/>
        <a:lstStyle/>
        <a:p>
          <a:endParaRPr lang="en-US"/>
        </a:p>
      </dgm:t>
    </dgm:pt>
    <dgm:pt modelId="{7A720239-5CCC-41D8-932F-01531A8F4CAF}" type="sibTrans" cxnId="{1E92DF85-B185-46DD-945C-4C212BECA3CF}">
      <dgm:prSet/>
      <dgm:spPr/>
      <dgm:t>
        <a:bodyPr/>
        <a:lstStyle/>
        <a:p>
          <a:endParaRPr lang="en-US"/>
        </a:p>
      </dgm:t>
    </dgm:pt>
    <dgm:pt modelId="{B1919DB2-504F-4109-AFA6-B74909FB0098}">
      <dgm:prSet phldrT="[Text]" custT="1"/>
      <dgm:spPr/>
      <dgm:t>
        <a:bodyPr/>
        <a:lstStyle/>
        <a:p>
          <a:r>
            <a:rPr lang="en-US" sz="1100" dirty="0"/>
            <a:t>Commercial Regulations &amp; Standards Directorate</a:t>
          </a:r>
        </a:p>
      </dgm:t>
    </dgm:pt>
    <dgm:pt modelId="{9DCFC958-E3D7-49AE-9B1D-6CB976111044}" type="parTrans" cxnId="{3B8B13BD-EB47-4283-9740-32707B7BF96C}">
      <dgm:prSet/>
      <dgm:spPr/>
      <dgm:t>
        <a:bodyPr/>
        <a:lstStyle/>
        <a:p>
          <a:endParaRPr lang="en-US"/>
        </a:p>
      </dgm:t>
    </dgm:pt>
    <dgm:pt modelId="{7FCED316-EEBC-475B-A685-ED13BE7EF9FB}" type="sibTrans" cxnId="{3B8B13BD-EB47-4283-9740-32707B7BF96C}">
      <dgm:prSet/>
      <dgm:spPr/>
      <dgm:t>
        <a:bodyPr/>
        <a:lstStyle/>
        <a:p>
          <a:endParaRPr lang="en-US"/>
        </a:p>
      </dgm:t>
    </dgm:pt>
    <dgm:pt modelId="{E8A39B32-DD6E-4A12-A474-3BF9FC4B818F}">
      <dgm:prSet phldrT="[Text]" custT="1"/>
      <dgm:spPr/>
      <dgm:t>
        <a:bodyPr/>
        <a:lstStyle/>
        <a:p>
          <a:r>
            <a:rPr lang="en-US" sz="1100"/>
            <a:t>Inspections &amp; Compliance Directorate</a:t>
          </a:r>
        </a:p>
      </dgm:t>
    </dgm:pt>
    <dgm:pt modelId="{359F4320-F660-41CB-AD6B-B4C58FFB6B93}" type="parTrans" cxnId="{5C8AEFFB-9696-483C-A99B-42AD757F167D}">
      <dgm:prSet/>
      <dgm:spPr/>
      <dgm:t>
        <a:bodyPr/>
        <a:lstStyle/>
        <a:p>
          <a:endParaRPr lang="en-US"/>
        </a:p>
      </dgm:t>
    </dgm:pt>
    <dgm:pt modelId="{0AC773B5-3A93-4063-BA97-870E974D6CA5}" type="sibTrans" cxnId="{5C8AEFFB-9696-483C-A99B-42AD757F167D}">
      <dgm:prSet/>
      <dgm:spPr/>
      <dgm:t>
        <a:bodyPr/>
        <a:lstStyle/>
        <a:p>
          <a:endParaRPr lang="en-US"/>
        </a:p>
      </dgm:t>
    </dgm:pt>
    <dgm:pt modelId="{A1879909-0BC2-40F6-AAEF-33A8F0C12CC1}">
      <dgm:prSet phldrT="[Text]"/>
      <dgm:spPr/>
      <dgm:t>
        <a:bodyPr/>
        <a:lstStyle/>
        <a:p>
          <a:r>
            <a:rPr lang="en-US"/>
            <a:t>Office of Design &amp; Engineering Standards</a:t>
          </a:r>
        </a:p>
      </dgm:t>
    </dgm:pt>
    <dgm:pt modelId="{C4B25956-880D-4A2D-A6CA-FEE1534B1578}" type="parTrans" cxnId="{2E85A6C7-415C-418D-9F68-B583E3F678D0}">
      <dgm:prSet/>
      <dgm:spPr/>
      <dgm:t>
        <a:bodyPr/>
        <a:lstStyle/>
        <a:p>
          <a:endParaRPr lang="en-US"/>
        </a:p>
      </dgm:t>
    </dgm:pt>
    <dgm:pt modelId="{BE687E80-E89B-4A61-BF77-557818EB653C}" type="sibTrans" cxnId="{2E85A6C7-415C-418D-9F68-B583E3F678D0}">
      <dgm:prSet/>
      <dgm:spPr/>
      <dgm:t>
        <a:bodyPr/>
        <a:lstStyle/>
        <a:p>
          <a:endParaRPr lang="en-US"/>
        </a:p>
      </dgm:t>
    </dgm:pt>
    <dgm:pt modelId="{5C27A3C6-BB48-42ED-8D2C-ECBB82826DA9}">
      <dgm:prSet phldrT="[Text]"/>
      <dgm:spPr/>
      <dgm:t>
        <a:bodyPr/>
        <a:lstStyle/>
        <a:p>
          <a:r>
            <a:rPr lang="en-US"/>
            <a:t>Office of Operating &amp; Environmental Standards</a:t>
          </a:r>
        </a:p>
      </dgm:t>
    </dgm:pt>
    <dgm:pt modelId="{A2EC1348-A22F-4831-9072-9DE4D22D8CB3}" type="parTrans" cxnId="{535EAFD3-01FC-460A-94A4-12B25CADD0FC}">
      <dgm:prSet/>
      <dgm:spPr/>
      <dgm:t>
        <a:bodyPr/>
        <a:lstStyle/>
        <a:p>
          <a:endParaRPr lang="en-US"/>
        </a:p>
      </dgm:t>
    </dgm:pt>
    <dgm:pt modelId="{154B8C9C-13C4-4D08-AF20-DCD43B2099A5}" type="sibTrans" cxnId="{535EAFD3-01FC-460A-94A4-12B25CADD0FC}">
      <dgm:prSet/>
      <dgm:spPr/>
      <dgm:t>
        <a:bodyPr/>
        <a:lstStyle/>
        <a:p>
          <a:endParaRPr lang="en-US"/>
        </a:p>
      </dgm:t>
    </dgm:pt>
    <dgm:pt modelId="{01A914BA-1D99-460E-B92E-517DA5FD53FF}">
      <dgm:prSet phldrT="[Text]"/>
      <dgm:spPr/>
      <dgm:t>
        <a:bodyPr/>
        <a:lstStyle/>
        <a:p>
          <a:r>
            <a:rPr lang="en-US"/>
            <a:t>Office of Merchant Mariner Credentialing</a:t>
          </a:r>
        </a:p>
      </dgm:t>
    </dgm:pt>
    <dgm:pt modelId="{C422497E-90C9-48B7-8C44-42CAF2666DB2}" type="parTrans" cxnId="{2A41F01A-6EBC-4258-AC94-B95D359DBDB3}">
      <dgm:prSet/>
      <dgm:spPr/>
      <dgm:t>
        <a:bodyPr/>
        <a:lstStyle/>
        <a:p>
          <a:endParaRPr lang="en-US"/>
        </a:p>
      </dgm:t>
    </dgm:pt>
    <dgm:pt modelId="{9F977A72-6654-47C8-B80F-A791A5313FC8}" type="sibTrans" cxnId="{2A41F01A-6EBC-4258-AC94-B95D359DBDB3}">
      <dgm:prSet/>
      <dgm:spPr/>
      <dgm:t>
        <a:bodyPr/>
        <a:lstStyle/>
        <a:p>
          <a:endParaRPr lang="en-US"/>
        </a:p>
      </dgm:t>
    </dgm:pt>
    <dgm:pt modelId="{637D2B15-BFDE-49BD-9329-05C7867CAB81}">
      <dgm:prSet phldrT="[Text]"/>
      <dgm:spPr/>
      <dgm:t>
        <a:bodyPr/>
        <a:lstStyle/>
        <a:p>
          <a:r>
            <a:rPr lang="en-US"/>
            <a:t>Office of Standards Evaluation &amp; Development</a:t>
          </a:r>
        </a:p>
      </dgm:t>
    </dgm:pt>
    <dgm:pt modelId="{F93CB90C-DC0F-40E6-92B4-AC7A709E8AEE}" type="parTrans" cxnId="{03EC9952-4C39-46B8-B777-FF7549ABBB31}">
      <dgm:prSet/>
      <dgm:spPr/>
      <dgm:t>
        <a:bodyPr/>
        <a:lstStyle/>
        <a:p>
          <a:endParaRPr lang="en-US"/>
        </a:p>
      </dgm:t>
    </dgm:pt>
    <dgm:pt modelId="{6E3648B2-496E-4D9D-B4CA-B274CF5A7045}" type="sibTrans" cxnId="{03EC9952-4C39-46B8-B777-FF7549ABBB31}">
      <dgm:prSet/>
      <dgm:spPr/>
      <dgm:t>
        <a:bodyPr/>
        <a:lstStyle/>
        <a:p>
          <a:endParaRPr lang="en-US"/>
        </a:p>
      </dgm:t>
    </dgm:pt>
    <dgm:pt modelId="{7D1B9BD5-F679-41BE-84B9-61CB7DCAF552}">
      <dgm:prSet phldrT="[Text]"/>
      <dgm:spPr/>
      <dgm:t>
        <a:bodyPr/>
        <a:lstStyle/>
        <a:p>
          <a:r>
            <a:rPr lang="en-US"/>
            <a:t>Office of Commercial Vessel Compliance</a:t>
          </a:r>
        </a:p>
      </dgm:t>
    </dgm:pt>
    <dgm:pt modelId="{A6CA8E22-5B4D-45FD-845C-E605572D562A}" type="parTrans" cxnId="{04B71302-A8A3-406D-9DC2-510C2A66B56A}">
      <dgm:prSet/>
      <dgm:spPr/>
      <dgm:t>
        <a:bodyPr/>
        <a:lstStyle/>
        <a:p>
          <a:endParaRPr lang="en-US"/>
        </a:p>
      </dgm:t>
    </dgm:pt>
    <dgm:pt modelId="{78590D98-1066-4850-ABC0-E48D7F540D1E}" type="sibTrans" cxnId="{04B71302-A8A3-406D-9DC2-510C2A66B56A}">
      <dgm:prSet/>
      <dgm:spPr/>
      <dgm:t>
        <a:bodyPr/>
        <a:lstStyle/>
        <a:p>
          <a:endParaRPr lang="en-US"/>
        </a:p>
      </dgm:t>
    </dgm:pt>
    <dgm:pt modelId="{2F3F2109-9823-4BD1-9FB9-D29E6845B8CF}">
      <dgm:prSet phldrT="[Text]"/>
      <dgm:spPr/>
      <dgm:t>
        <a:bodyPr/>
        <a:lstStyle/>
        <a:p>
          <a:r>
            <a:rPr lang="en-US"/>
            <a:t>Office of Port &amp; Facility Compliance</a:t>
          </a:r>
        </a:p>
      </dgm:t>
    </dgm:pt>
    <dgm:pt modelId="{164F9ED6-BCD1-435A-B51A-C2D804EA1470}" type="parTrans" cxnId="{8E4174F3-97CB-4DA7-91C9-D49863F02807}">
      <dgm:prSet/>
      <dgm:spPr/>
      <dgm:t>
        <a:bodyPr/>
        <a:lstStyle/>
        <a:p>
          <a:endParaRPr lang="en-US"/>
        </a:p>
      </dgm:t>
    </dgm:pt>
    <dgm:pt modelId="{420A4E90-9BFA-4F39-8D27-6AD7CBF85570}" type="sibTrans" cxnId="{8E4174F3-97CB-4DA7-91C9-D49863F02807}">
      <dgm:prSet/>
      <dgm:spPr/>
      <dgm:t>
        <a:bodyPr/>
        <a:lstStyle/>
        <a:p>
          <a:endParaRPr lang="en-US"/>
        </a:p>
      </dgm:t>
    </dgm:pt>
    <dgm:pt modelId="{9E805430-8FE9-4433-9F72-228C62A4B490}">
      <dgm:prSet phldrT="[Text]"/>
      <dgm:spPr/>
      <dgm:t>
        <a:bodyPr/>
        <a:lstStyle/>
        <a:p>
          <a:r>
            <a:rPr lang="en-US"/>
            <a:t>Office of Investigations &amp; Casualty Analysis</a:t>
          </a:r>
        </a:p>
      </dgm:t>
    </dgm:pt>
    <dgm:pt modelId="{70B88593-B15C-4342-AB4A-D96FCF290135}" type="parTrans" cxnId="{3114B504-0BE0-47F0-BFDF-5EB9062B6980}">
      <dgm:prSet/>
      <dgm:spPr/>
      <dgm:t>
        <a:bodyPr/>
        <a:lstStyle/>
        <a:p>
          <a:endParaRPr lang="en-US"/>
        </a:p>
      </dgm:t>
    </dgm:pt>
    <dgm:pt modelId="{6A5EBD1F-EA7C-40C5-BD52-768E375930B6}" type="sibTrans" cxnId="{3114B504-0BE0-47F0-BFDF-5EB9062B6980}">
      <dgm:prSet/>
      <dgm:spPr/>
      <dgm:t>
        <a:bodyPr/>
        <a:lstStyle/>
        <a:p>
          <a:endParaRPr lang="en-US"/>
        </a:p>
      </dgm:t>
    </dgm:pt>
    <dgm:pt modelId="{820E41AF-0464-4D9F-9772-460AE869517C}" type="pres">
      <dgm:prSet presAssocID="{3B90343E-2BA8-411A-AF85-F94FFBAB2BDD}" presName="Name0" presStyleCnt="0">
        <dgm:presLayoutVars>
          <dgm:orgChart val="1"/>
          <dgm:chPref val="1"/>
          <dgm:dir/>
          <dgm:animOne val="branch"/>
          <dgm:animLvl val="lvl"/>
          <dgm:resizeHandles/>
        </dgm:presLayoutVars>
      </dgm:prSet>
      <dgm:spPr/>
    </dgm:pt>
    <dgm:pt modelId="{034EB6DE-F617-487B-BAA9-C0B41011A29A}" type="pres">
      <dgm:prSet presAssocID="{C0C1678D-2BB8-4F8F-A368-DB37600F4BDD}" presName="hierRoot1" presStyleCnt="0">
        <dgm:presLayoutVars>
          <dgm:hierBranch val="init"/>
        </dgm:presLayoutVars>
      </dgm:prSet>
      <dgm:spPr/>
    </dgm:pt>
    <dgm:pt modelId="{D8CC8342-6C8A-4798-9F51-A79EEEA1A91F}" type="pres">
      <dgm:prSet presAssocID="{C0C1678D-2BB8-4F8F-A368-DB37600F4BDD}" presName="rootComposite1" presStyleCnt="0"/>
      <dgm:spPr/>
    </dgm:pt>
    <dgm:pt modelId="{F93080FC-1E1E-457D-A376-99C09864A660}" type="pres">
      <dgm:prSet presAssocID="{C0C1678D-2BB8-4F8F-A368-DB37600F4BDD}" presName="rootText1" presStyleLbl="alignAcc1" presStyleIdx="0" presStyleCnt="0">
        <dgm:presLayoutVars>
          <dgm:chPref val="3"/>
        </dgm:presLayoutVars>
      </dgm:prSet>
      <dgm:spPr/>
    </dgm:pt>
    <dgm:pt modelId="{32309496-A6D7-40F4-B505-1F80A730CA79}" type="pres">
      <dgm:prSet presAssocID="{C0C1678D-2BB8-4F8F-A368-DB37600F4BDD}" presName="topArc1" presStyleLbl="parChTrans1D1" presStyleIdx="0" presStyleCnt="20"/>
      <dgm:spPr/>
    </dgm:pt>
    <dgm:pt modelId="{6480C8CF-508A-4172-B63D-9A628E408339}" type="pres">
      <dgm:prSet presAssocID="{C0C1678D-2BB8-4F8F-A368-DB37600F4BDD}" presName="bottomArc1" presStyleLbl="parChTrans1D1" presStyleIdx="1" presStyleCnt="20"/>
      <dgm:spPr/>
    </dgm:pt>
    <dgm:pt modelId="{C71B0D2F-CCA3-4D66-BE4E-74B6E437230F}" type="pres">
      <dgm:prSet presAssocID="{C0C1678D-2BB8-4F8F-A368-DB37600F4BDD}" presName="topConnNode1" presStyleLbl="node1" presStyleIdx="0" presStyleCnt="0"/>
      <dgm:spPr/>
    </dgm:pt>
    <dgm:pt modelId="{A08BA00F-C08B-41E5-A219-4F3CAD1A6DCD}" type="pres">
      <dgm:prSet presAssocID="{C0C1678D-2BB8-4F8F-A368-DB37600F4BDD}" presName="hierChild2" presStyleCnt="0"/>
      <dgm:spPr/>
    </dgm:pt>
    <dgm:pt modelId="{7FE9E578-74DB-48A6-9056-0F050DFD8155}" type="pres">
      <dgm:prSet presAssocID="{9DCFC958-E3D7-49AE-9B1D-6CB976111044}" presName="Name28" presStyleLbl="parChTrans1D2" presStyleIdx="0" presStyleCnt="2"/>
      <dgm:spPr/>
    </dgm:pt>
    <dgm:pt modelId="{E3C754CF-5B82-4FC2-B0AD-6A79114EBD6B}" type="pres">
      <dgm:prSet presAssocID="{B1919DB2-504F-4109-AFA6-B74909FB0098}" presName="hierRoot2" presStyleCnt="0">
        <dgm:presLayoutVars>
          <dgm:hierBranch val="init"/>
        </dgm:presLayoutVars>
      </dgm:prSet>
      <dgm:spPr/>
    </dgm:pt>
    <dgm:pt modelId="{AB751E00-835E-4593-BDBC-C9AC6EFD62F7}" type="pres">
      <dgm:prSet presAssocID="{B1919DB2-504F-4109-AFA6-B74909FB0098}" presName="rootComposite2" presStyleCnt="0"/>
      <dgm:spPr/>
    </dgm:pt>
    <dgm:pt modelId="{51E60468-2588-411A-889C-C83847C7DD21}" type="pres">
      <dgm:prSet presAssocID="{B1919DB2-504F-4109-AFA6-B74909FB0098}" presName="rootText2" presStyleLbl="alignAcc1" presStyleIdx="0" presStyleCnt="0">
        <dgm:presLayoutVars>
          <dgm:chPref val="3"/>
        </dgm:presLayoutVars>
      </dgm:prSet>
      <dgm:spPr/>
    </dgm:pt>
    <dgm:pt modelId="{8B225FC1-842C-4A70-BF3C-6CEF88EBCA3F}" type="pres">
      <dgm:prSet presAssocID="{B1919DB2-504F-4109-AFA6-B74909FB0098}" presName="topArc2" presStyleLbl="parChTrans1D1" presStyleIdx="2" presStyleCnt="20"/>
      <dgm:spPr/>
    </dgm:pt>
    <dgm:pt modelId="{47C7DE2F-3CEC-4423-9775-676C7532D3EC}" type="pres">
      <dgm:prSet presAssocID="{B1919DB2-504F-4109-AFA6-B74909FB0098}" presName="bottomArc2" presStyleLbl="parChTrans1D1" presStyleIdx="3" presStyleCnt="20"/>
      <dgm:spPr/>
    </dgm:pt>
    <dgm:pt modelId="{4E398B0B-8FE8-43B5-ADA9-87885C583324}" type="pres">
      <dgm:prSet presAssocID="{B1919DB2-504F-4109-AFA6-B74909FB0098}" presName="topConnNode2" presStyleLbl="node2" presStyleIdx="0" presStyleCnt="0"/>
      <dgm:spPr/>
    </dgm:pt>
    <dgm:pt modelId="{F27CD981-A44E-45A9-9950-FB65B4A1FF62}" type="pres">
      <dgm:prSet presAssocID="{B1919DB2-504F-4109-AFA6-B74909FB0098}" presName="hierChild4" presStyleCnt="0"/>
      <dgm:spPr/>
    </dgm:pt>
    <dgm:pt modelId="{94CC1D24-65D2-40FE-B131-1AD7A318ADEA}" type="pres">
      <dgm:prSet presAssocID="{C4B25956-880D-4A2D-A6CA-FEE1534B1578}" presName="Name28" presStyleLbl="parChTrans1D3" presStyleIdx="0" presStyleCnt="7"/>
      <dgm:spPr/>
    </dgm:pt>
    <dgm:pt modelId="{C34B8E01-5058-4FEA-AC23-72ED6784DCA3}" type="pres">
      <dgm:prSet presAssocID="{A1879909-0BC2-40F6-AAEF-33A8F0C12CC1}" presName="hierRoot2" presStyleCnt="0">
        <dgm:presLayoutVars>
          <dgm:hierBranch val="init"/>
        </dgm:presLayoutVars>
      </dgm:prSet>
      <dgm:spPr/>
    </dgm:pt>
    <dgm:pt modelId="{290BBB14-CC1E-4AEA-BA1E-DA90F64B6836}" type="pres">
      <dgm:prSet presAssocID="{A1879909-0BC2-40F6-AAEF-33A8F0C12CC1}" presName="rootComposite2" presStyleCnt="0"/>
      <dgm:spPr/>
    </dgm:pt>
    <dgm:pt modelId="{4FC16864-BAE3-48C4-896E-A6A78B1BFC7C}" type="pres">
      <dgm:prSet presAssocID="{A1879909-0BC2-40F6-AAEF-33A8F0C12CC1}" presName="rootText2" presStyleLbl="alignAcc1" presStyleIdx="0" presStyleCnt="0">
        <dgm:presLayoutVars>
          <dgm:chPref val="3"/>
        </dgm:presLayoutVars>
      </dgm:prSet>
      <dgm:spPr/>
    </dgm:pt>
    <dgm:pt modelId="{33AF3833-E59C-496A-8D47-39F4C7ED0A2B}" type="pres">
      <dgm:prSet presAssocID="{A1879909-0BC2-40F6-AAEF-33A8F0C12CC1}" presName="topArc2" presStyleLbl="parChTrans1D1" presStyleIdx="4" presStyleCnt="20"/>
      <dgm:spPr/>
    </dgm:pt>
    <dgm:pt modelId="{C6D55C2F-E367-413B-A6D0-219AB5E2EDD4}" type="pres">
      <dgm:prSet presAssocID="{A1879909-0BC2-40F6-AAEF-33A8F0C12CC1}" presName="bottomArc2" presStyleLbl="parChTrans1D1" presStyleIdx="5" presStyleCnt="20"/>
      <dgm:spPr/>
    </dgm:pt>
    <dgm:pt modelId="{7577CB41-12BD-4CF4-B163-CE19E76A0216}" type="pres">
      <dgm:prSet presAssocID="{A1879909-0BC2-40F6-AAEF-33A8F0C12CC1}" presName="topConnNode2" presStyleLbl="node3" presStyleIdx="0" presStyleCnt="0"/>
      <dgm:spPr/>
    </dgm:pt>
    <dgm:pt modelId="{C6340517-6B80-4557-977B-C427D12441ED}" type="pres">
      <dgm:prSet presAssocID="{A1879909-0BC2-40F6-AAEF-33A8F0C12CC1}" presName="hierChild4" presStyleCnt="0"/>
      <dgm:spPr/>
    </dgm:pt>
    <dgm:pt modelId="{8E6A4189-2D0E-47D4-847B-AD754CE46294}" type="pres">
      <dgm:prSet presAssocID="{A1879909-0BC2-40F6-AAEF-33A8F0C12CC1}" presName="hierChild5" presStyleCnt="0"/>
      <dgm:spPr/>
    </dgm:pt>
    <dgm:pt modelId="{AA7A5FA7-FBE9-4E89-8626-850484CCCFDF}" type="pres">
      <dgm:prSet presAssocID="{A2EC1348-A22F-4831-9072-9DE4D22D8CB3}" presName="Name28" presStyleLbl="parChTrans1D3" presStyleIdx="1" presStyleCnt="7"/>
      <dgm:spPr/>
    </dgm:pt>
    <dgm:pt modelId="{25541FC6-6F9F-4A9D-B294-E4C69CA74086}" type="pres">
      <dgm:prSet presAssocID="{5C27A3C6-BB48-42ED-8D2C-ECBB82826DA9}" presName="hierRoot2" presStyleCnt="0">
        <dgm:presLayoutVars>
          <dgm:hierBranch val="init"/>
        </dgm:presLayoutVars>
      </dgm:prSet>
      <dgm:spPr/>
    </dgm:pt>
    <dgm:pt modelId="{5F5E0CF2-FDD5-4B70-9317-B47556ECC880}" type="pres">
      <dgm:prSet presAssocID="{5C27A3C6-BB48-42ED-8D2C-ECBB82826DA9}" presName="rootComposite2" presStyleCnt="0"/>
      <dgm:spPr/>
    </dgm:pt>
    <dgm:pt modelId="{FCDC4E23-D15F-43AB-B8DF-A05484F4CE2B}" type="pres">
      <dgm:prSet presAssocID="{5C27A3C6-BB48-42ED-8D2C-ECBB82826DA9}" presName="rootText2" presStyleLbl="alignAcc1" presStyleIdx="0" presStyleCnt="0">
        <dgm:presLayoutVars>
          <dgm:chPref val="3"/>
        </dgm:presLayoutVars>
      </dgm:prSet>
      <dgm:spPr/>
    </dgm:pt>
    <dgm:pt modelId="{1C60AF73-392B-441E-987F-147AB014D7E2}" type="pres">
      <dgm:prSet presAssocID="{5C27A3C6-BB48-42ED-8D2C-ECBB82826DA9}" presName="topArc2" presStyleLbl="parChTrans1D1" presStyleIdx="6" presStyleCnt="20"/>
      <dgm:spPr/>
    </dgm:pt>
    <dgm:pt modelId="{B09AB32A-81BC-4FB7-8257-EE0077067217}" type="pres">
      <dgm:prSet presAssocID="{5C27A3C6-BB48-42ED-8D2C-ECBB82826DA9}" presName="bottomArc2" presStyleLbl="parChTrans1D1" presStyleIdx="7" presStyleCnt="20"/>
      <dgm:spPr/>
    </dgm:pt>
    <dgm:pt modelId="{39A3D1B4-0D41-46B2-BE70-6E0D391701BE}" type="pres">
      <dgm:prSet presAssocID="{5C27A3C6-BB48-42ED-8D2C-ECBB82826DA9}" presName="topConnNode2" presStyleLbl="node3" presStyleIdx="0" presStyleCnt="0"/>
      <dgm:spPr/>
    </dgm:pt>
    <dgm:pt modelId="{CCE87FFA-D686-4DA4-A602-92FE99D2D711}" type="pres">
      <dgm:prSet presAssocID="{5C27A3C6-BB48-42ED-8D2C-ECBB82826DA9}" presName="hierChild4" presStyleCnt="0"/>
      <dgm:spPr/>
    </dgm:pt>
    <dgm:pt modelId="{08AB1A20-3D87-4AA8-ADA8-4FC43A1E6C52}" type="pres">
      <dgm:prSet presAssocID="{5C27A3C6-BB48-42ED-8D2C-ECBB82826DA9}" presName="hierChild5" presStyleCnt="0"/>
      <dgm:spPr/>
    </dgm:pt>
    <dgm:pt modelId="{56776ED9-68C1-4B51-AD65-B1FF9379DBD7}" type="pres">
      <dgm:prSet presAssocID="{C422497E-90C9-48B7-8C44-42CAF2666DB2}" presName="Name28" presStyleLbl="parChTrans1D3" presStyleIdx="2" presStyleCnt="7"/>
      <dgm:spPr/>
    </dgm:pt>
    <dgm:pt modelId="{EF7D545B-35F3-4667-B36A-22CC89574A72}" type="pres">
      <dgm:prSet presAssocID="{01A914BA-1D99-460E-B92E-517DA5FD53FF}" presName="hierRoot2" presStyleCnt="0">
        <dgm:presLayoutVars>
          <dgm:hierBranch val="init"/>
        </dgm:presLayoutVars>
      </dgm:prSet>
      <dgm:spPr/>
    </dgm:pt>
    <dgm:pt modelId="{044AF451-03DB-4BBA-8DE1-20D6E9BE16F8}" type="pres">
      <dgm:prSet presAssocID="{01A914BA-1D99-460E-B92E-517DA5FD53FF}" presName="rootComposite2" presStyleCnt="0"/>
      <dgm:spPr/>
    </dgm:pt>
    <dgm:pt modelId="{BC9B573F-60B2-49DE-8C6C-3A4E68EC99A3}" type="pres">
      <dgm:prSet presAssocID="{01A914BA-1D99-460E-B92E-517DA5FD53FF}" presName="rootText2" presStyleLbl="alignAcc1" presStyleIdx="0" presStyleCnt="0">
        <dgm:presLayoutVars>
          <dgm:chPref val="3"/>
        </dgm:presLayoutVars>
      </dgm:prSet>
      <dgm:spPr/>
    </dgm:pt>
    <dgm:pt modelId="{8B516440-284C-4AFF-A648-3E5584D2565B}" type="pres">
      <dgm:prSet presAssocID="{01A914BA-1D99-460E-B92E-517DA5FD53FF}" presName="topArc2" presStyleLbl="parChTrans1D1" presStyleIdx="8" presStyleCnt="20"/>
      <dgm:spPr/>
    </dgm:pt>
    <dgm:pt modelId="{3EA78BF9-5450-40D4-970E-DCC88544825C}" type="pres">
      <dgm:prSet presAssocID="{01A914BA-1D99-460E-B92E-517DA5FD53FF}" presName="bottomArc2" presStyleLbl="parChTrans1D1" presStyleIdx="9" presStyleCnt="20"/>
      <dgm:spPr/>
    </dgm:pt>
    <dgm:pt modelId="{F9FA5EC3-D297-4510-A48A-F9104274D520}" type="pres">
      <dgm:prSet presAssocID="{01A914BA-1D99-460E-B92E-517DA5FD53FF}" presName="topConnNode2" presStyleLbl="node3" presStyleIdx="0" presStyleCnt="0"/>
      <dgm:spPr/>
    </dgm:pt>
    <dgm:pt modelId="{7D255CDD-6B67-4DA7-A68F-49B893D8FA74}" type="pres">
      <dgm:prSet presAssocID="{01A914BA-1D99-460E-B92E-517DA5FD53FF}" presName="hierChild4" presStyleCnt="0"/>
      <dgm:spPr/>
    </dgm:pt>
    <dgm:pt modelId="{E42D18BD-7060-4A50-91C5-FCEB237889A8}" type="pres">
      <dgm:prSet presAssocID="{01A914BA-1D99-460E-B92E-517DA5FD53FF}" presName="hierChild5" presStyleCnt="0"/>
      <dgm:spPr/>
    </dgm:pt>
    <dgm:pt modelId="{4B02D01F-9071-42DE-8C65-FF9D21CEE345}" type="pres">
      <dgm:prSet presAssocID="{F93CB90C-DC0F-40E6-92B4-AC7A709E8AEE}" presName="Name28" presStyleLbl="parChTrans1D3" presStyleIdx="3" presStyleCnt="7"/>
      <dgm:spPr/>
    </dgm:pt>
    <dgm:pt modelId="{7041973F-F6BA-4669-9034-5EEE66EAEC9B}" type="pres">
      <dgm:prSet presAssocID="{637D2B15-BFDE-49BD-9329-05C7867CAB81}" presName="hierRoot2" presStyleCnt="0">
        <dgm:presLayoutVars>
          <dgm:hierBranch val="init"/>
        </dgm:presLayoutVars>
      </dgm:prSet>
      <dgm:spPr/>
    </dgm:pt>
    <dgm:pt modelId="{513FED72-14BD-4EFC-9EA3-BA7814B48897}" type="pres">
      <dgm:prSet presAssocID="{637D2B15-BFDE-49BD-9329-05C7867CAB81}" presName="rootComposite2" presStyleCnt="0"/>
      <dgm:spPr/>
    </dgm:pt>
    <dgm:pt modelId="{67ED149D-A374-4FAF-B708-0CD13BE1FC4B}" type="pres">
      <dgm:prSet presAssocID="{637D2B15-BFDE-49BD-9329-05C7867CAB81}" presName="rootText2" presStyleLbl="alignAcc1" presStyleIdx="0" presStyleCnt="0">
        <dgm:presLayoutVars>
          <dgm:chPref val="3"/>
        </dgm:presLayoutVars>
      </dgm:prSet>
      <dgm:spPr/>
    </dgm:pt>
    <dgm:pt modelId="{3910F0C7-AD09-43DE-94F5-B6F783ED815C}" type="pres">
      <dgm:prSet presAssocID="{637D2B15-BFDE-49BD-9329-05C7867CAB81}" presName="topArc2" presStyleLbl="parChTrans1D1" presStyleIdx="10" presStyleCnt="20"/>
      <dgm:spPr/>
    </dgm:pt>
    <dgm:pt modelId="{0304917B-11E4-4691-BBE6-7AEF24855EE1}" type="pres">
      <dgm:prSet presAssocID="{637D2B15-BFDE-49BD-9329-05C7867CAB81}" presName="bottomArc2" presStyleLbl="parChTrans1D1" presStyleIdx="11" presStyleCnt="20"/>
      <dgm:spPr/>
    </dgm:pt>
    <dgm:pt modelId="{B0012461-B917-4213-BD13-6237BF4658E3}" type="pres">
      <dgm:prSet presAssocID="{637D2B15-BFDE-49BD-9329-05C7867CAB81}" presName="topConnNode2" presStyleLbl="node3" presStyleIdx="0" presStyleCnt="0"/>
      <dgm:spPr/>
    </dgm:pt>
    <dgm:pt modelId="{9E0A2F79-A9E5-4C20-9D9B-344772C85D96}" type="pres">
      <dgm:prSet presAssocID="{637D2B15-BFDE-49BD-9329-05C7867CAB81}" presName="hierChild4" presStyleCnt="0"/>
      <dgm:spPr/>
    </dgm:pt>
    <dgm:pt modelId="{632B3385-6305-4B01-AEAA-96D2181949E2}" type="pres">
      <dgm:prSet presAssocID="{637D2B15-BFDE-49BD-9329-05C7867CAB81}" presName="hierChild5" presStyleCnt="0"/>
      <dgm:spPr/>
    </dgm:pt>
    <dgm:pt modelId="{001B9943-8F69-4B2A-A096-08EFB884A7F9}" type="pres">
      <dgm:prSet presAssocID="{B1919DB2-504F-4109-AFA6-B74909FB0098}" presName="hierChild5" presStyleCnt="0"/>
      <dgm:spPr/>
    </dgm:pt>
    <dgm:pt modelId="{5A7D3847-42E0-43C0-A2F0-A7D7BD75F27A}" type="pres">
      <dgm:prSet presAssocID="{359F4320-F660-41CB-AD6B-B4C58FFB6B93}" presName="Name28" presStyleLbl="parChTrans1D2" presStyleIdx="1" presStyleCnt="2"/>
      <dgm:spPr/>
    </dgm:pt>
    <dgm:pt modelId="{A3B6D675-F1BC-4478-9317-3D27A7874CDB}" type="pres">
      <dgm:prSet presAssocID="{E8A39B32-DD6E-4A12-A474-3BF9FC4B818F}" presName="hierRoot2" presStyleCnt="0">
        <dgm:presLayoutVars>
          <dgm:hierBranch val="init"/>
        </dgm:presLayoutVars>
      </dgm:prSet>
      <dgm:spPr/>
    </dgm:pt>
    <dgm:pt modelId="{9159821D-AB23-4D92-9681-F86F5F76A111}" type="pres">
      <dgm:prSet presAssocID="{E8A39B32-DD6E-4A12-A474-3BF9FC4B818F}" presName="rootComposite2" presStyleCnt="0"/>
      <dgm:spPr/>
    </dgm:pt>
    <dgm:pt modelId="{CC1F9651-98A5-46DC-96B4-342CD916C9FE}" type="pres">
      <dgm:prSet presAssocID="{E8A39B32-DD6E-4A12-A474-3BF9FC4B818F}" presName="rootText2" presStyleLbl="alignAcc1" presStyleIdx="0" presStyleCnt="0">
        <dgm:presLayoutVars>
          <dgm:chPref val="3"/>
        </dgm:presLayoutVars>
      </dgm:prSet>
      <dgm:spPr/>
    </dgm:pt>
    <dgm:pt modelId="{139C61C9-2DD5-400E-A9C7-EAA29BBE0E51}" type="pres">
      <dgm:prSet presAssocID="{E8A39B32-DD6E-4A12-A474-3BF9FC4B818F}" presName="topArc2" presStyleLbl="parChTrans1D1" presStyleIdx="12" presStyleCnt="20"/>
      <dgm:spPr/>
    </dgm:pt>
    <dgm:pt modelId="{E0E1B03E-1C24-4FD0-92E7-61087F4619F5}" type="pres">
      <dgm:prSet presAssocID="{E8A39B32-DD6E-4A12-A474-3BF9FC4B818F}" presName="bottomArc2" presStyleLbl="parChTrans1D1" presStyleIdx="13" presStyleCnt="20"/>
      <dgm:spPr/>
    </dgm:pt>
    <dgm:pt modelId="{1801AB4F-5F23-4721-B8AA-78F65B30671F}" type="pres">
      <dgm:prSet presAssocID="{E8A39B32-DD6E-4A12-A474-3BF9FC4B818F}" presName="topConnNode2" presStyleLbl="node2" presStyleIdx="0" presStyleCnt="0"/>
      <dgm:spPr/>
    </dgm:pt>
    <dgm:pt modelId="{2F59BE92-C703-401E-A6A7-653E92E626EA}" type="pres">
      <dgm:prSet presAssocID="{E8A39B32-DD6E-4A12-A474-3BF9FC4B818F}" presName="hierChild4" presStyleCnt="0"/>
      <dgm:spPr/>
    </dgm:pt>
    <dgm:pt modelId="{981EBA67-65AE-4DF9-9123-A22607323682}" type="pres">
      <dgm:prSet presAssocID="{A6CA8E22-5B4D-45FD-845C-E605572D562A}" presName="Name28" presStyleLbl="parChTrans1D3" presStyleIdx="4" presStyleCnt="7"/>
      <dgm:spPr/>
    </dgm:pt>
    <dgm:pt modelId="{4A308DD7-A8A8-4239-BAA6-4A6B24C16BBF}" type="pres">
      <dgm:prSet presAssocID="{7D1B9BD5-F679-41BE-84B9-61CB7DCAF552}" presName="hierRoot2" presStyleCnt="0">
        <dgm:presLayoutVars>
          <dgm:hierBranch val="init"/>
        </dgm:presLayoutVars>
      </dgm:prSet>
      <dgm:spPr/>
    </dgm:pt>
    <dgm:pt modelId="{CE89A800-BBF3-49FC-84B9-C3C1B4E1FA81}" type="pres">
      <dgm:prSet presAssocID="{7D1B9BD5-F679-41BE-84B9-61CB7DCAF552}" presName="rootComposite2" presStyleCnt="0"/>
      <dgm:spPr/>
    </dgm:pt>
    <dgm:pt modelId="{61F4339A-EC01-4A63-B6C6-C7C416FFF548}" type="pres">
      <dgm:prSet presAssocID="{7D1B9BD5-F679-41BE-84B9-61CB7DCAF552}" presName="rootText2" presStyleLbl="alignAcc1" presStyleIdx="0" presStyleCnt="0">
        <dgm:presLayoutVars>
          <dgm:chPref val="3"/>
        </dgm:presLayoutVars>
      </dgm:prSet>
      <dgm:spPr/>
    </dgm:pt>
    <dgm:pt modelId="{97093361-6115-41A2-BF2D-33635CC5155E}" type="pres">
      <dgm:prSet presAssocID="{7D1B9BD5-F679-41BE-84B9-61CB7DCAF552}" presName="topArc2" presStyleLbl="parChTrans1D1" presStyleIdx="14" presStyleCnt="20"/>
      <dgm:spPr/>
    </dgm:pt>
    <dgm:pt modelId="{0A85D63A-11FF-4C90-AD62-FD2EFE88E69D}" type="pres">
      <dgm:prSet presAssocID="{7D1B9BD5-F679-41BE-84B9-61CB7DCAF552}" presName="bottomArc2" presStyleLbl="parChTrans1D1" presStyleIdx="15" presStyleCnt="20"/>
      <dgm:spPr/>
    </dgm:pt>
    <dgm:pt modelId="{FAF0D617-F3C6-43CF-9C23-E6852E807891}" type="pres">
      <dgm:prSet presAssocID="{7D1B9BD5-F679-41BE-84B9-61CB7DCAF552}" presName="topConnNode2" presStyleLbl="node3" presStyleIdx="0" presStyleCnt="0"/>
      <dgm:spPr/>
    </dgm:pt>
    <dgm:pt modelId="{FF1D40D5-6594-4A8E-AA80-E71B1B04BFD1}" type="pres">
      <dgm:prSet presAssocID="{7D1B9BD5-F679-41BE-84B9-61CB7DCAF552}" presName="hierChild4" presStyleCnt="0"/>
      <dgm:spPr/>
    </dgm:pt>
    <dgm:pt modelId="{B42C661A-9874-4547-A782-1942A83DF74B}" type="pres">
      <dgm:prSet presAssocID="{7D1B9BD5-F679-41BE-84B9-61CB7DCAF552}" presName="hierChild5" presStyleCnt="0"/>
      <dgm:spPr/>
    </dgm:pt>
    <dgm:pt modelId="{0261C7C8-5BD6-407A-A793-231116E2A61A}" type="pres">
      <dgm:prSet presAssocID="{164F9ED6-BCD1-435A-B51A-C2D804EA1470}" presName="Name28" presStyleLbl="parChTrans1D3" presStyleIdx="5" presStyleCnt="7"/>
      <dgm:spPr/>
    </dgm:pt>
    <dgm:pt modelId="{C3223905-9BCB-47A5-BEBD-F9276DB8BBC1}" type="pres">
      <dgm:prSet presAssocID="{2F3F2109-9823-4BD1-9FB9-D29E6845B8CF}" presName="hierRoot2" presStyleCnt="0">
        <dgm:presLayoutVars>
          <dgm:hierBranch val="init"/>
        </dgm:presLayoutVars>
      </dgm:prSet>
      <dgm:spPr/>
    </dgm:pt>
    <dgm:pt modelId="{091BE67E-7000-4481-B1A8-A7A7352B30BB}" type="pres">
      <dgm:prSet presAssocID="{2F3F2109-9823-4BD1-9FB9-D29E6845B8CF}" presName="rootComposite2" presStyleCnt="0"/>
      <dgm:spPr/>
    </dgm:pt>
    <dgm:pt modelId="{4361B187-AE33-4236-9E93-80DF2991CB49}" type="pres">
      <dgm:prSet presAssocID="{2F3F2109-9823-4BD1-9FB9-D29E6845B8CF}" presName="rootText2" presStyleLbl="alignAcc1" presStyleIdx="0" presStyleCnt="0">
        <dgm:presLayoutVars>
          <dgm:chPref val="3"/>
        </dgm:presLayoutVars>
      </dgm:prSet>
      <dgm:spPr/>
    </dgm:pt>
    <dgm:pt modelId="{B8ABBBF3-03AC-4448-ACD7-A858A8E7B6AA}" type="pres">
      <dgm:prSet presAssocID="{2F3F2109-9823-4BD1-9FB9-D29E6845B8CF}" presName="topArc2" presStyleLbl="parChTrans1D1" presStyleIdx="16" presStyleCnt="20"/>
      <dgm:spPr/>
    </dgm:pt>
    <dgm:pt modelId="{871E87F1-FDE3-4F7B-B571-CCF9F23AA57F}" type="pres">
      <dgm:prSet presAssocID="{2F3F2109-9823-4BD1-9FB9-D29E6845B8CF}" presName="bottomArc2" presStyleLbl="parChTrans1D1" presStyleIdx="17" presStyleCnt="20"/>
      <dgm:spPr/>
    </dgm:pt>
    <dgm:pt modelId="{87CBFE9B-5EA0-49E4-8A8D-42AC1CEB5929}" type="pres">
      <dgm:prSet presAssocID="{2F3F2109-9823-4BD1-9FB9-D29E6845B8CF}" presName="topConnNode2" presStyleLbl="node3" presStyleIdx="0" presStyleCnt="0"/>
      <dgm:spPr/>
    </dgm:pt>
    <dgm:pt modelId="{BF36D040-5A8A-4A6D-B4C7-626A99546C6D}" type="pres">
      <dgm:prSet presAssocID="{2F3F2109-9823-4BD1-9FB9-D29E6845B8CF}" presName="hierChild4" presStyleCnt="0"/>
      <dgm:spPr/>
    </dgm:pt>
    <dgm:pt modelId="{F90FBFCD-01ED-4936-AC66-36F00B7CDD14}" type="pres">
      <dgm:prSet presAssocID="{2F3F2109-9823-4BD1-9FB9-D29E6845B8CF}" presName="hierChild5" presStyleCnt="0"/>
      <dgm:spPr/>
    </dgm:pt>
    <dgm:pt modelId="{BAB59404-CB63-4C16-AD4E-D3239DEE2720}" type="pres">
      <dgm:prSet presAssocID="{70B88593-B15C-4342-AB4A-D96FCF290135}" presName="Name28" presStyleLbl="parChTrans1D3" presStyleIdx="6" presStyleCnt="7"/>
      <dgm:spPr/>
    </dgm:pt>
    <dgm:pt modelId="{29FF230A-F53B-46D3-BB6B-A662C954C989}" type="pres">
      <dgm:prSet presAssocID="{9E805430-8FE9-4433-9F72-228C62A4B490}" presName="hierRoot2" presStyleCnt="0">
        <dgm:presLayoutVars>
          <dgm:hierBranch val="init"/>
        </dgm:presLayoutVars>
      </dgm:prSet>
      <dgm:spPr/>
    </dgm:pt>
    <dgm:pt modelId="{0A1753C0-5B1A-44B6-A63E-F5D09A78687E}" type="pres">
      <dgm:prSet presAssocID="{9E805430-8FE9-4433-9F72-228C62A4B490}" presName="rootComposite2" presStyleCnt="0"/>
      <dgm:spPr/>
    </dgm:pt>
    <dgm:pt modelId="{9603872F-EC99-4EF6-AEB0-30CC9F1B949F}" type="pres">
      <dgm:prSet presAssocID="{9E805430-8FE9-4433-9F72-228C62A4B490}" presName="rootText2" presStyleLbl="alignAcc1" presStyleIdx="0" presStyleCnt="0">
        <dgm:presLayoutVars>
          <dgm:chPref val="3"/>
        </dgm:presLayoutVars>
      </dgm:prSet>
      <dgm:spPr/>
    </dgm:pt>
    <dgm:pt modelId="{01E343CB-5338-43DD-9134-0BA35C6E17CD}" type="pres">
      <dgm:prSet presAssocID="{9E805430-8FE9-4433-9F72-228C62A4B490}" presName="topArc2" presStyleLbl="parChTrans1D1" presStyleIdx="18" presStyleCnt="20"/>
      <dgm:spPr/>
    </dgm:pt>
    <dgm:pt modelId="{D8F003B0-5D24-4755-A071-B2CD876DD441}" type="pres">
      <dgm:prSet presAssocID="{9E805430-8FE9-4433-9F72-228C62A4B490}" presName="bottomArc2" presStyleLbl="parChTrans1D1" presStyleIdx="19" presStyleCnt="20"/>
      <dgm:spPr/>
    </dgm:pt>
    <dgm:pt modelId="{EFD665E2-CBE5-41FA-97B2-DABEEF02F61F}" type="pres">
      <dgm:prSet presAssocID="{9E805430-8FE9-4433-9F72-228C62A4B490}" presName="topConnNode2" presStyleLbl="node3" presStyleIdx="0" presStyleCnt="0"/>
      <dgm:spPr/>
    </dgm:pt>
    <dgm:pt modelId="{FF507A0D-1AD7-41F3-A02E-7E05786C87E4}" type="pres">
      <dgm:prSet presAssocID="{9E805430-8FE9-4433-9F72-228C62A4B490}" presName="hierChild4" presStyleCnt="0"/>
      <dgm:spPr/>
    </dgm:pt>
    <dgm:pt modelId="{C734FBDB-D78B-4394-BFC1-CF12A6724BAC}" type="pres">
      <dgm:prSet presAssocID="{9E805430-8FE9-4433-9F72-228C62A4B490}" presName="hierChild5" presStyleCnt="0"/>
      <dgm:spPr/>
    </dgm:pt>
    <dgm:pt modelId="{85B72579-57D4-4D33-B57A-A3C934B0345F}" type="pres">
      <dgm:prSet presAssocID="{E8A39B32-DD6E-4A12-A474-3BF9FC4B818F}" presName="hierChild5" presStyleCnt="0"/>
      <dgm:spPr/>
    </dgm:pt>
    <dgm:pt modelId="{1CBAA761-C4BA-4CDA-AF4D-FF15F7DC7202}" type="pres">
      <dgm:prSet presAssocID="{C0C1678D-2BB8-4F8F-A368-DB37600F4BDD}" presName="hierChild3" presStyleCnt="0"/>
      <dgm:spPr/>
    </dgm:pt>
  </dgm:ptLst>
  <dgm:cxnLst>
    <dgm:cxn modelId="{04B71302-A8A3-406D-9DC2-510C2A66B56A}" srcId="{E8A39B32-DD6E-4A12-A474-3BF9FC4B818F}" destId="{7D1B9BD5-F679-41BE-84B9-61CB7DCAF552}" srcOrd="0" destOrd="0" parTransId="{A6CA8E22-5B4D-45FD-845C-E605572D562A}" sibTransId="{78590D98-1066-4850-ABC0-E48D7F540D1E}"/>
    <dgm:cxn modelId="{3114B504-0BE0-47F0-BFDF-5EB9062B6980}" srcId="{E8A39B32-DD6E-4A12-A474-3BF9FC4B818F}" destId="{9E805430-8FE9-4433-9F72-228C62A4B490}" srcOrd="2" destOrd="0" parTransId="{70B88593-B15C-4342-AB4A-D96FCF290135}" sibTransId="{6A5EBD1F-EA7C-40C5-BD52-768E375930B6}"/>
    <dgm:cxn modelId="{4678D405-E122-4891-ABB5-44358D119590}" type="presOf" srcId="{637D2B15-BFDE-49BD-9329-05C7867CAB81}" destId="{67ED149D-A374-4FAF-B708-0CD13BE1FC4B}" srcOrd="0" destOrd="0" presId="urn:microsoft.com/office/officeart/2008/layout/HalfCircleOrganizationChart"/>
    <dgm:cxn modelId="{02724209-F032-40E3-BD3A-9B7A419B6BA4}" type="presOf" srcId="{2F3F2109-9823-4BD1-9FB9-D29E6845B8CF}" destId="{87CBFE9B-5EA0-49E4-8A8D-42AC1CEB5929}" srcOrd="1" destOrd="0" presId="urn:microsoft.com/office/officeart/2008/layout/HalfCircleOrganizationChart"/>
    <dgm:cxn modelId="{6EC6AB0F-CA16-40BF-9296-6D7DCCDC7A32}" type="presOf" srcId="{F93CB90C-DC0F-40E6-92B4-AC7A709E8AEE}" destId="{4B02D01F-9071-42DE-8C65-FF9D21CEE345}" srcOrd="0" destOrd="0" presId="urn:microsoft.com/office/officeart/2008/layout/HalfCircleOrganizationChart"/>
    <dgm:cxn modelId="{CB8E9817-D964-49B3-95C9-524FE0750996}" type="presOf" srcId="{5C27A3C6-BB48-42ED-8D2C-ECBB82826DA9}" destId="{39A3D1B4-0D41-46B2-BE70-6E0D391701BE}" srcOrd="1" destOrd="0" presId="urn:microsoft.com/office/officeart/2008/layout/HalfCircleOrganizationChart"/>
    <dgm:cxn modelId="{03E1CC19-3B3C-42DA-9114-EC21A4AF9580}" type="presOf" srcId="{9DCFC958-E3D7-49AE-9B1D-6CB976111044}" destId="{7FE9E578-74DB-48A6-9056-0F050DFD8155}" srcOrd="0" destOrd="0" presId="urn:microsoft.com/office/officeart/2008/layout/HalfCircleOrganizationChart"/>
    <dgm:cxn modelId="{2A41F01A-6EBC-4258-AC94-B95D359DBDB3}" srcId="{B1919DB2-504F-4109-AFA6-B74909FB0098}" destId="{01A914BA-1D99-460E-B92E-517DA5FD53FF}" srcOrd="2" destOrd="0" parTransId="{C422497E-90C9-48B7-8C44-42CAF2666DB2}" sibTransId="{9F977A72-6654-47C8-B80F-A791A5313FC8}"/>
    <dgm:cxn modelId="{BAA2EF21-82EC-4C38-9902-8B57F520EBD1}" type="presOf" srcId="{9E805430-8FE9-4433-9F72-228C62A4B490}" destId="{9603872F-EC99-4EF6-AEB0-30CC9F1B949F}" srcOrd="0" destOrd="0" presId="urn:microsoft.com/office/officeart/2008/layout/HalfCircleOrganizationChart"/>
    <dgm:cxn modelId="{E6C1082B-EAD5-4451-9969-C362E54A203E}" type="presOf" srcId="{C422497E-90C9-48B7-8C44-42CAF2666DB2}" destId="{56776ED9-68C1-4B51-AD65-B1FF9379DBD7}" srcOrd="0" destOrd="0" presId="urn:microsoft.com/office/officeart/2008/layout/HalfCircleOrganizationChart"/>
    <dgm:cxn modelId="{200C1237-15DC-433F-9DF5-39610A51C3B6}" type="presOf" srcId="{5C27A3C6-BB48-42ED-8D2C-ECBB82826DA9}" destId="{FCDC4E23-D15F-43AB-B8DF-A05484F4CE2B}" srcOrd="0" destOrd="0" presId="urn:microsoft.com/office/officeart/2008/layout/HalfCircleOrganizationChart"/>
    <dgm:cxn modelId="{A7C5D65B-9A18-4F3E-B72F-7538EDAF3F41}" type="presOf" srcId="{70B88593-B15C-4342-AB4A-D96FCF290135}" destId="{BAB59404-CB63-4C16-AD4E-D3239DEE2720}" srcOrd="0" destOrd="0" presId="urn:microsoft.com/office/officeart/2008/layout/HalfCircleOrganizationChart"/>
    <dgm:cxn modelId="{375C6F61-DADD-441B-A090-2FBB2593D61F}" type="presOf" srcId="{A2EC1348-A22F-4831-9072-9DE4D22D8CB3}" destId="{AA7A5FA7-FBE9-4E89-8626-850484CCCFDF}" srcOrd="0" destOrd="0" presId="urn:microsoft.com/office/officeart/2008/layout/HalfCircleOrganizationChart"/>
    <dgm:cxn modelId="{20E1A667-C677-42C0-9DDD-440FDA546FDD}" type="presOf" srcId="{9E805430-8FE9-4433-9F72-228C62A4B490}" destId="{EFD665E2-CBE5-41FA-97B2-DABEEF02F61F}" srcOrd="1" destOrd="0" presId="urn:microsoft.com/office/officeart/2008/layout/HalfCircleOrganizationChart"/>
    <dgm:cxn modelId="{9399B268-6A69-4EDD-BA1C-F8F0AD295338}" type="presOf" srcId="{164F9ED6-BCD1-435A-B51A-C2D804EA1470}" destId="{0261C7C8-5BD6-407A-A793-231116E2A61A}" srcOrd="0" destOrd="0" presId="urn:microsoft.com/office/officeart/2008/layout/HalfCircleOrganizationChart"/>
    <dgm:cxn modelId="{EA53494F-5B95-4E3E-9B3F-5EB54E82314D}" type="presOf" srcId="{2F3F2109-9823-4BD1-9FB9-D29E6845B8CF}" destId="{4361B187-AE33-4236-9E93-80DF2991CB49}" srcOrd="0" destOrd="0" presId="urn:microsoft.com/office/officeart/2008/layout/HalfCircleOrganizationChart"/>
    <dgm:cxn modelId="{03EC9952-4C39-46B8-B777-FF7549ABBB31}" srcId="{B1919DB2-504F-4109-AFA6-B74909FB0098}" destId="{637D2B15-BFDE-49BD-9329-05C7867CAB81}" srcOrd="3" destOrd="0" parTransId="{F93CB90C-DC0F-40E6-92B4-AC7A709E8AEE}" sibTransId="{6E3648B2-496E-4D9D-B4CA-B274CF5A7045}"/>
    <dgm:cxn modelId="{91FD0756-11F9-41E1-839F-A15FCC2EE56F}" type="presOf" srcId="{7D1B9BD5-F679-41BE-84B9-61CB7DCAF552}" destId="{61F4339A-EC01-4A63-B6C6-C7C416FFF548}" srcOrd="0" destOrd="0" presId="urn:microsoft.com/office/officeart/2008/layout/HalfCircleOrganizationChart"/>
    <dgm:cxn modelId="{0BC7EE79-85F9-4263-84AC-096B714DF15D}" type="presOf" srcId="{A6CA8E22-5B4D-45FD-845C-E605572D562A}" destId="{981EBA67-65AE-4DF9-9123-A22607323682}" srcOrd="0" destOrd="0" presId="urn:microsoft.com/office/officeart/2008/layout/HalfCircleOrganizationChart"/>
    <dgm:cxn modelId="{8972B083-9176-49AA-9659-86BE21AE3CE3}" type="presOf" srcId="{A1879909-0BC2-40F6-AAEF-33A8F0C12CC1}" destId="{4FC16864-BAE3-48C4-896E-A6A78B1BFC7C}" srcOrd="0" destOrd="0" presId="urn:microsoft.com/office/officeart/2008/layout/HalfCircleOrganizationChart"/>
    <dgm:cxn modelId="{1E92DF85-B185-46DD-945C-4C212BECA3CF}" srcId="{3B90343E-2BA8-411A-AF85-F94FFBAB2BDD}" destId="{C0C1678D-2BB8-4F8F-A368-DB37600F4BDD}" srcOrd="0" destOrd="0" parTransId="{D2D00DE7-F908-4AE0-AD03-9AC1F459F06C}" sibTransId="{7A720239-5CCC-41D8-932F-01531A8F4CAF}"/>
    <dgm:cxn modelId="{EB36EB98-2300-439C-9A84-52E1CA54F299}" type="presOf" srcId="{637D2B15-BFDE-49BD-9329-05C7867CAB81}" destId="{B0012461-B917-4213-BD13-6237BF4658E3}" srcOrd="1" destOrd="0" presId="urn:microsoft.com/office/officeart/2008/layout/HalfCircleOrganizationChart"/>
    <dgm:cxn modelId="{A726BB9A-ED56-4CE4-B33A-6DB3BA9F828E}" type="presOf" srcId="{7D1B9BD5-F679-41BE-84B9-61CB7DCAF552}" destId="{FAF0D617-F3C6-43CF-9C23-E6852E807891}" srcOrd="1" destOrd="0" presId="urn:microsoft.com/office/officeart/2008/layout/HalfCircleOrganizationChart"/>
    <dgm:cxn modelId="{CD4B3AA1-4E8D-4647-975F-1E749B88E623}" type="presOf" srcId="{C0C1678D-2BB8-4F8F-A368-DB37600F4BDD}" destId="{C71B0D2F-CCA3-4D66-BE4E-74B6E437230F}" srcOrd="1" destOrd="0" presId="urn:microsoft.com/office/officeart/2008/layout/HalfCircleOrganizationChart"/>
    <dgm:cxn modelId="{D5B512A2-5ECF-4D66-A423-827D98D5093C}" type="presOf" srcId="{C4B25956-880D-4A2D-A6CA-FEE1534B1578}" destId="{94CC1D24-65D2-40FE-B131-1AD7A318ADEA}" srcOrd="0" destOrd="0" presId="urn:microsoft.com/office/officeart/2008/layout/HalfCircleOrganizationChart"/>
    <dgm:cxn modelId="{A28F9EAA-D1FA-4FF9-B4CB-9C8AEA754F19}" type="presOf" srcId="{C0C1678D-2BB8-4F8F-A368-DB37600F4BDD}" destId="{F93080FC-1E1E-457D-A376-99C09864A660}" srcOrd="0" destOrd="0" presId="urn:microsoft.com/office/officeart/2008/layout/HalfCircleOrganizationChart"/>
    <dgm:cxn modelId="{11798CB4-71B5-4DD7-83B4-9C4E5E2CE19A}" type="presOf" srcId="{01A914BA-1D99-460E-B92E-517DA5FD53FF}" destId="{F9FA5EC3-D297-4510-A48A-F9104274D520}" srcOrd="1" destOrd="0" presId="urn:microsoft.com/office/officeart/2008/layout/HalfCircleOrganizationChart"/>
    <dgm:cxn modelId="{3B8B13BD-EB47-4283-9740-32707B7BF96C}" srcId="{C0C1678D-2BB8-4F8F-A368-DB37600F4BDD}" destId="{B1919DB2-504F-4109-AFA6-B74909FB0098}" srcOrd="0" destOrd="0" parTransId="{9DCFC958-E3D7-49AE-9B1D-6CB976111044}" sibTransId="{7FCED316-EEBC-475B-A685-ED13BE7EF9FB}"/>
    <dgm:cxn modelId="{58E8F4BF-56FC-4A2B-AEC5-6D48F649402F}" type="presOf" srcId="{359F4320-F660-41CB-AD6B-B4C58FFB6B93}" destId="{5A7D3847-42E0-43C0-A2F0-A7D7BD75F27A}" srcOrd="0" destOrd="0" presId="urn:microsoft.com/office/officeart/2008/layout/HalfCircleOrganizationChart"/>
    <dgm:cxn modelId="{B9EC03C0-3266-462D-B8FC-1A72404FF2CA}" type="presOf" srcId="{01A914BA-1D99-460E-B92E-517DA5FD53FF}" destId="{BC9B573F-60B2-49DE-8C6C-3A4E68EC99A3}" srcOrd="0" destOrd="0" presId="urn:microsoft.com/office/officeart/2008/layout/HalfCircleOrganizationChart"/>
    <dgm:cxn modelId="{3274D8C6-B8BA-44DF-B4F7-B4682E993B08}" type="presOf" srcId="{3B90343E-2BA8-411A-AF85-F94FFBAB2BDD}" destId="{820E41AF-0464-4D9F-9772-460AE869517C}" srcOrd="0" destOrd="0" presId="urn:microsoft.com/office/officeart/2008/layout/HalfCircleOrganizationChart"/>
    <dgm:cxn modelId="{2E85A6C7-415C-418D-9F68-B583E3F678D0}" srcId="{B1919DB2-504F-4109-AFA6-B74909FB0098}" destId="{A1879909-0BC2-40F6-AAEF-33A8F0C12CC1}" srcOrd="0" destOrd="0" parTransId="{C4B25956-880D-4A2D-A6CA-FEE1534B1578}" sibTransId="{BE687E80-E89B-4A61-BF77-557818EB653C}"/>
    <dgm:cxn modelId="{20A55FC8-3EF3-4BC0-AB7F-8D104D69D702}" type="presOf" srcId="{B1919DB2-504F-4109-AFA6-B74909FB0098}" destId="{51E60468-2588-411A-889C-C83847C7DD21}" srcOrd="0" destOrd="0" presId="urn:microsoft.com/office/officeart/2008/layout/HalfCircleOrganizationChart"/>
    <dgm:cxn modelId="{535EAFD3-01FC-460A-94A4-12B25CADD0FC}" srcId="{B1919DB2-504F-4109-AFA6-B74909FB0098}" destId="{5C27A3C6-BB48-42ED-8D2C-ECBB82826DA9}" srcOrd="1" destOrd="0" parTransId="{A2EC1348-A22F-4831-9072-9DE4D22D8CB3}" sibTransId="{154B8C9C-13C4-4D08-AF20-DCD43B2099A5}"/>
    <dgm:cxn modelId="{43DDF7D3-4D18-409D-B861-E412BA9C09FF}" type="presOf" srcId="{E8A39B32-DD6E-4A12-A474-3BF9FC4B818F}" destId="{1801AB4F-5F23-4721-B8AA-78F65B30671F}" srcOrd="1" destOrd="0" presId="urn:microsoft.com/office/officeart/2008/layout/HalfCircleOrganizationChart"/>
    <dgm:cxn modelId="{AEEAE0E5-9E7C-43D7-824C-6E08BFDF6E52}" type="presOf" srcId="{B1919DB2-504F-4109-AFA6-B74909FB0098}" destId="{4E398B0B-8FE8-43B5-ADA9-87885C583324}" srcOrd="1" destOrd="0" presId="urn:microsoft.com/office/officeart/2008/layout/HalfCircleOrganizationChart"/>
    <dgm:cxn modelId="{D5CBA5E8-77C7-4429-B15A-63E1CEABC2F6}" type="presOf" srcId="{A1879909-0BC2-40F6-AAEF-33A8F0C12CC1}" destId="{7577CB41-12BD-4CF4-B163-CE19E76A0216}" srcOrd="1" destOrd="0" presId="urn:microsoft.com/office/officeart/2008/layout/HalfCircleOrganizationChart"/>
    <dgm:cxn modelId="{8E4174F3-97CB-4DA7-91C9-D49863F02807}" srcId="{E8A39B32-DD6E-4A12-A474-3BF9FC4B818F}" destId="{2F3F2109-9823-4BD1-9FB9-D29E6845B8CF}" srcOrd="1" destOrd="0" parTransId="{164F9ED6-BCD1-435A-B51A-C2D804EA1470}" sibTransId="{420A4E90-9BFA-4F39-8D27-6AD7CBF85570}"/>
    <dgm:cxn modelId="{5C8AEFFB-9696-483C-A99B-42AD757F167D}" srcId="{C0C1678D-2BB8-4F8F-A368-DB37600F4BDD}" destId="{E8A39B32-DD6E-4A12-A474-3BF9FC4B818F}" srcOrd="1" destOrd="0" parTransId="{359F4320-F660-41CB-AD6B-B4C58FFB6B93}" sibTransId="{0AC773B5-3A93-4063-BA97-870E974D6CA5}"/>
    <dgm:cxn modelId="{546724FC-F712-4016-942F-3D1A6741F580}" type="presOf" srcId="{E8A39B32-DD6E-4A12-A474-3BF9FC4B818F}" destId="{CC1F9651-98A5-46DC-96B4-342CD916C9FE}" srcOrd="0" destOrd="0" presId="urn:microsoft.com/office/officeart/2008/layout/HalfCircleOrganizationChart"/>
    <dgm:cxn modelId="{B4AE1BAE-2DA4-4856-98F5-3D3D6DAEE119}" type="presParOf" srcId="{820E41AF-0464-4D9F-9772-460AE869517C}" destId="{034EB6DE-F617-487B-BAA9-C0B41011A29A}" srcOrd="0" destOrd="0" presId="urn:microsoft.com/office/officeart/2008/layout/HalfCircleOrganizationChart"/>
    <dgm:cxn modelId="{1C23FCFF-79F1-4626-B94E-81B0D555ACF2}" type="presParOf" srcId="{034EB6DE-F617-487B-BAA9-C0B41011A29A}" destId="{D8CC8342-6C8A-4798-9F51-A79EEEA1A91F}" srcOrd="0" destOrd="0" presId="urn:microsoft.com/office/officeart/2008/layout/HalfCircleOrganizationChart"/>
    <dgm:cxn modelId="{5AB748EE-AFAA-4DF0-A6C5-6AD396EFC29D}" type="presParOf" srcId="{D8CC8342-6C8A-4798-9F51-A79EEEA1A91F}" destId="{F93080FC-1E1E-457D-A376-99C09864A660}" srcOrd="0" destOrd="0" presId="urn:microsoft.com/office/officeart/2008/layout/HalfCircleOrganizationChart"/>
    <dgm:cxn modelId="{8FFD7538-CCF5-45B2-80C8-6DAD35AC778E}" type="presParOf" srcId="{D8CC8342-6C8A-4798-9F51-A79EEEA1A91F}" destId="{32309496-A6D7-40F4-B505-1F80A730CA79}" srcOrd="1" destOrd="0" presId="urn:microsoft.com/office/officeart/2008/layout/HalfCircleOrganizationChart"/>
    <dgm:cxn modelId="{CC12F2C8-CF2D-4BAD-BE1A-F097D21D2B80}" type="presParOf" srcId="{D8CC8342-6C8A-4798-9F51-A79EEEA1A91F}" destId="{6480C8CF-508A-4172-B63D-9A628E408339}" srcOrd="2" destOrd="0" presId="urn:microsoft.com/office/officeart/2008/layout/HalfCircleOrganizationChart"/>
    <dgm:cxn modelId="{FB4EBE8A-4736-478E-A571-61DE475D9B05}" type="presParOf" srcId="{D8CC8342-6C8A-4798-9F51-A79EEEA1A91F}" destId="{C71B0D2F-CCA3-4D66-BE4E-74B6E437230F}" srcOrd="3" destOrd="0" presId="urn:microsoft.com/office/officeart/2008/layout/HalfCircleOrganizationChart"/>
    <dgm:cxn modelId="{897B5F2C-C0C8-4491-9E8D-0F93977B5E35}" type="presParOf" srcId="{034EB6DE-F617-487B-BAA9-C0B41011A29A}" destId="{A08BA00F-C08B-41E5-A219-4F3CAD1A6DCD}" srcOrd="1" destOrd="0" presId="urn:microsoft.com/office/officeart/2008/layout/HalfCircleOrganizationChart"/>
    <dgm:cxn modelId="{28B3F9DB-C9F4-4B62-9EF3-2257C3F4BD9D}" type="presParOf" srcId="{A08BA00F-C08B-41E5-A219-4F3CAD1A6DCD}" destId="{7FE9E578-74DB-48A6-9056-0F050DFD8155}" srcOrd="0" destOrd="0" presId="urn:microsoft.com/office/officeart/2008/layout/HalfCircleOrganizationChart"/>
    <dgm:cxn modelId="{E67CB87E-10CE-4EB3-9775-F4BC9053037C}" type="presParOf" srcId="{A08BA00F-C08B-41E5-A219-4F3CAD1A6DCD}" destId="{E3C754CF-5B82-4FC2-B0AD-6A79114EBD6B}" srcOrd="1" destOrd="0" presId="urn:microsoft.com/office/officeart/2008/layout/HalfCircleOrganizationChart"/>
    <dgm:cxn modelId="{73D7E996-18FD-42F8-8F38-CA45C9AAAA39}" type="presParOf" srcId="{E3C754CF-5B82-4FC2-B0AD-6A79114EBD6B}" destId="{AB751E00-835E-4593-BDBC-C9AC6EFD62F7}" srcOrd="0" destOrd="0" presId="urn:microsoft.com/office/officeart/2008/layout/HalfCircleOrganizationChart"/>
    <dgm:cxn modelId="{8ADAA110-4CFA-46BA-A3B5-167ABB59B7FB}" type="presParOf" srcId="{AB751E00-835E-4593-BDBC-C9AC6EFD62F7}" destId="{51E60468-2588-411A-889C-C83847C7DD21}" srcOrd="0" destOrd="0" presId="urn:microsoft.com/office/officeart/2008/layout/HalfCircleOrganizationChart"/>
    <dgm:cxn modelId="{A26452DD-EBE8-4FB2-AE64-4C876BB30522}" type="presParOf" srcId="{AB751E00-835E-4593-BDBC-C9AC6EFD62F7}" destId="{8B225FC1-842C-4A70-BF3C-6CEF88EBCA3F}" srcOrd="1" destOrd="0" presId="urn:microsoft.com/office/officeart/2008/layout/HalfCircleOrganizationChart"/>
    <dgm:cxn modelId="{7AD9C295-6F4F-47E0-96BF-ADF8949D504E}" type="presParOf" srcId="{AB751E00-835E-4593-BDBC-C9AC6EFD62F7}" destId="{47C7DE2F-3CEC-4423-9775-676C7532D3EC}" srcOrd="2" destOrd="0" presId="urn:microsoft.com/office/officeart/2008/layout/HalfCircleOrganizationChart"/>
    <dgm:cxn modelId="{FDD4F39B-D084-4677-9AE4-BDF0EA642906}" type="presParOf" srcId="{AB751E00-835E-4593-BDBC-C9AC6EFD62F7}" destId="{4E398B0B-8FE8-43B5-ADA9-87885C583324}" srcOrd="3" destOrd="0" presId="urn:microsoft.com/office/officeart/2008/layout/HalfCircleOrganizationChart"/>
    <dgm:cxn modelId="{3025FE5D-6E21-4A3D-B34A-4124CF125EDB}" type="presParOf" srcId="{E3C754CF-5B82-4FC2-B0AD-6A79114EBD6B}" destId="{F27CD981-A44E-45A9-9950-FB65B4A1FF62}" srcOrd="1" destOrd="0" presId="urn:microsoft.com/office/officeart/2008/layout/HalfCircleOrganizationChart"/>
    <dgm:cxn modelId="{BA1F5A72-0D9D-46DF-96BA-0EC35EF1791F}" type="presParOf" srcId="{F27CD981-A44E-45A9-9950-FB65B4A1FF62}" destId="{94CC1D24-65D2-40FE-B131-1AD7A318ADEA}" srcOrd="0" destOrd="0" presId="urn:microsoft.com/office/officeart/2008/layout/HalfCircleOrganizationChart"/>
    <dgm:cxn modelId="{F9215504-E2BC-4B33-B672-F93F3592A94F}" type="presParOf" srcId="{F27CD981-A44E-45A9-9950-FB65B4A1FF62}" destId="{C34B8E01-5058-4FEA-AC23-72ED6784DCA3}" srcOrd="1" destOrd="0" presId="urn:microsoft.com/office/officeart/2008/layout/HalfCircleOrganizationChart"/>
    <dgm:cxn modelId="{37C4714C-1EB6-4C62-AD29-F439CBEA2663}" type="presParOf" srcId="{C34B8E01-5058-4FEA-AC23-72ED6784DCA3}" destId="{290BBB14-CC1E-4AEA-BA1E-DA90F64B6836}" srcOrd="0" destOrd="0" presId="urn:microsoft.com/office/officeart/2008/layout/HalfCircleOrganizationChart"/>
    <dgm:cxn modelId="{D6543D53-AD0A-4641-980B-3E799FBB444B}" type="presParOf" srcId="{290BBB14-CC1E-4AEA-BA1E-DA90F64B6836}" destId="{4FC16864-BAE3-48C4-896E-A6A78B1BFC7C}" srcOrd="0" destOrd="0" presId="urn:microsoft.com/office/officeart/2008/layout/HalfCircleOrganizationChart"/>
    <dgm:cxn modelId="{A414C85B-0B1C-44D5-88AD-6D0844242DED}" type="presParOf" srcId="{290BBB14-CC1E-4AEA-BA1E-DA90F64B6836}" destId="{33AF3833-E59C-496A-8D47-39F4C7ED0A2B}" srcOrd="1" destOrd="0" presId="urn:microsoft.com/office/officeart/2008/layout/HalfCircleOrganizationChart"/>
    <dgm:cxn modelId="{69790B6E-EC38-4D47-8154-0B13BB9CFA9B}" type="presParOf" srcId="{290BBB14-CC1E-4AEA-BA1E-DA90F64B6836}" destId="{C6D55C2F-E367-413B-A6D0-219AB5E2EDD4}" srcOrd="2" destOrd="0" presId="urn:microsoft.com/office/officeart/2008/layout/HalfCircleOrganizationChart"/>
    <dgm:cxn modelId="{DA9B6704-1F63-460C-9852-289C99C13D24}" type="presParOf" srcId="{290BBB14-CC1E-4AEA-BA1E-DA90F64B6836}" destId="{7577CB41-12BD-4CF4-B163-CE19E76A0216}" srcOrd="3" destOrd="0" presId="urn:microsoft.com/office/officeart/2008/layout/HalfCircleOrganizationChart"/>
    <dgm:cxn modelId="{4C459579-2815-4796-BF9C-90439FB0CBA3}" type="presParOf" srcId="{C34B8E01-5058-4FEA-AC23-72ED6784DCA3}" destId="{C6340517-6B80-4557-977B-C427D12441ED}" srcOrd="1" destOrd="0" presId="urn:microsoft.com/office/officeart/2008/layout/HalfCircleOrganizationChart"/>
    <dgm:cxn modelId="{1191035F-724D-4C58-93C9-CECF35B16798}" type="presParOf" srcId="{C34B8E01-5058-4FEA-AC23-72ED6784DCA3}" destId="{8E6A4189-2D0E-47D4-847B-AD754CE46294}" srcOrd="2" destOrd="0" presId="urn:microsoft.com/office/officeart/2008/layout/HalfCircleOrganizationChart"/>
    <dgm:cxn modelId="{58E955B6-6B17-4FE0-9D58-6D9405538C7B}" type="presParOf" srcId="{F27CD981-A44E-45A9-9950-FB65B4A1FF62}" destId="{AA7A5FA7-FBE9-4E89-8626-850484CCCFDF}" srcOrd="2" destOrd="0" presId="urn:microsoft.com/office/officeart/2008/layout/HalfCircleOrganizationChart"/>
    <dgm:cxn modelId="{0A441694-CBF2-4886-9745-00D4D32E884D}" type="presParOf" srcId="{F27CD981-A44E-45A9-9950-FB65B4A1FF62}" destId="{25541FC6-6F9F-4A9D-B294-E4C69CA74086}" srcOrd="3" destOrd="0" presId="urn:microsoft.com/office/officeart/2008/layout/HalfCircleOrganizationChart"/>
    <dgm:cxn modelId="{05DA1408-2031-4979-ADB5-618E24885C4F}" type="presParOf" srcId="{25541FC6-6F9F-4A9D-B294-E4C69CA74086}" destId="{5F5E0CF2-FDD5-4B70-9317-B47556ECC880}" srcOrd="0" destOrd="0" presId="urn:microsoft.com/office/officeart/2008/layout/HalfCircleOrganizationChart"/>
    <dgm:cxn modelId="{7F02DAE6-0B11-4C39-B5DE-0AF82968BB8B}" type="presParOf" srcId="{5F5E0CF2-FDD5-4B70-9317-B47556ECC880}" destId="{FCDC4E23-D15F-43AB-B8DF-A05484F4CE2B}" srcOrd="0" destOrd="0" presId="urn:microsoft.com/office/officeart/2008/layout/HalfCircleOrganizationChart"/>
    <dgm:cxn modelId="{BABB0F39-BE57-41F5-BFA3-234756A8D3CC}" type="presParOf" srcId="{5F5E0CF2-FDD5-4B70-9317-B47556ECC880}" destId="{1C60AF73-392B-441E-987F-147AB014D7E2}" srcOrd="1" destOrd="0" presId="urn:microsoft.com/office/officeart/2008/layout/HalfCircleOrganizationChart"/>
    <dgm:cxn modelId="{11287AC5-AFB9-4BE1-83CC-AA2F02375E8F}" type="presParOf" srcId="{5F5E0CF2-FDD5-4B70-9317-B47556ECC880}" destId="{B09AB32A-81BC-4FB7-8257-EE0077067217}" srcOrd="2" destOrd="0" presId="urn:microsoft.com/office/officeart/2008/layout/HalfCircleOrganizationChart"/>
    <dgm:cxn modelId="{5D08836C-3FA3-4AC7-99EB-998449723F89}" type="presParOf" srcId="{5F5E0CF2-FDD5-4B70-9317-B47556ECC880}" destId="{39A3D1B4-0D41-46B2-BE70-6E0D391701BE}" srcOrd="3" destOrd="0" presId="urn:microsoft.com/office/officeart/2008/layout/HalfCircleOrganizationChart"/>
    <dgm:cxn modelId="{37B8CCB6-E186-41E4-B25D-0A6D76DC84C0}" type="presParOf" srcId="{25541FC6-6F9F-4A9D-B294-E4C69CA74086}" destId="{CCE87FFA-D686-4DA4-A602-92FE99D2D711}" srcOrd="1" destOrd="0" presId="urn:microsoft.com/office/officeart/2008/layout/HalfCircleOrganizationChart"/>
    <dgm:cxn modelId="{E37E46A2-B7D9-4DB6-B347-4CF62E2AE39D}" type="presParOf" srcId="{25541FC6-6F9F-4A9D-B294-E4C69CA74086}" destId="{08AB1A20-3D87-4AA8-ADA8-4FC43A1E6C52}" srcOrd="2" destOrd="0" presId="urn:microsoft.com/office/officeart/2008/layout/HalfCircleOrganizationChart"/>
    <dgm:cxn modelId="{0F50E7EB-BA0B-4444-9DCD-468EA9DA2AE4}" type="presParOf" srcId="{F27CD981-A44E-45A9-9950-FB65B4A1FF62}" destId="{56776ED9-68C1-4B51-AD65-B1FF9379DBD7}" srcOrd="4" destOrd="0" presId="urn:microsoft.com/office/officeart/2008/layout/HalfCircleOrganizationChart"/>
    <dgm:cxn modelId="{EC2EF6F4-E535-47C8-A68D-6B548631D9AA}" type="presParOf" srcId="{F27CD981-A44E-45A9-9950-FB65B4A1FF62}" destId="{EF7D545B-35F3-4667-B36A-22CC89574A72}" srcOrd="5" destOrd="0" presId="urn:microsoft.com/office/officeart/2008/layout/HalfCircleOrganizationChart"/>
    <dgm:cxn modelId="{1F8AA615-DD86-4CB2-9200-8A1F3EC329FC}" type="presParOf" srcId="{EF7D545B-35F3-4667-B36A-22CC89574A72}" destId="{044AF451-03DB-4BBA-8DE1-20D6E9BE16F8}" srcOrd="0" destOrd="0" presId="urn:microsoft.com/office/officeart/2008/layout/HalfCircleOrganizationChart"/>
    <dgm:cxn modelId="{CA9FDED2-55D7-44C4-87DD-B32CBCABF867}" type="presParOf" srcId="{044AF451-03DB-4BBA-8DE1-20D6E9BE16F8}" destId="{BC9B573F-60B2-49DE-8C6C-3A4E68EC99A3}" srcOrd="0" destOrd="0" presId="urn:microsoft.com/office/officeart/2008/layout/HalfCircleOrganizationChart"/>
    <dgm:cxn modelId="{5B8186D2-7C80-4103-891B-4E2893A7FB3A}" type="presParOf" srcId="{044AF451-03DB-4BBA-8DE1-20D6E9BE16F8}" destId="{8B516440-284C-4AFF-A648-3E5584D2565B}" srcOrd="1" destOrd="0" presId="urn:microsoft.com/office/officeart/2008/layout/HalfCircleOrganizationChart"/>
    <dgm:cxn modelId="{69BC94BB-92D6-416F-9CB6-B8ACD0FACCA0}" type="presParOf" srcId="{044AF451-03DB-4BBA-8DE1-20D6E9BE16F8}" destId="{3EA78BF9-5450-40D4-970E-DCC88544825C}" srcOrd="2" destOrd="0" presId="urn:microsoft.com/office/officeart/2008/layout/HalfCircleOrganizationChart"/>
    <dgm:cxn modelId="{989DD1EA-D450-49E2-95C3-18E5E81775BA}" type="presParOf" srcId="{044AF451-03DB-4BBA-8DE1-20D6E9BE16F8}" destId="{F9FA5EC3-D297-4510-A48A-F9104274D520}" srcOrd="3" destOrd="0" presId="urn:microsoft.com/office/officeart/2008/layout/HalfCircleOrganizationChart"/>
    <dgm:cxn modelId="{43AB4E1D-6ACA-413B-A224-75B6810BF9A6}" type="presParOf" srcId="{EF7D545B-35F3-4667-B36A-22CC89574A72}" destId="{7D255CDD-6B67-4DA7-A68F-49B893D8FA74}" srcOrd="1" destOrd="0" presId="urn:microsoft.com/office/officeart/2008/layout/HalfCircleOrganizationChart"/>
    <dgm:cxn modelId="{AF477008-EDAB-47F2-9E47-FFB1ED8614DA}" type="presParOf" srcId="{EF7D545B-35F3-4667-B36A-22CC89574A72}" destId="{E42D18BD-7060-4A50-91C5-FCEB237889A8}" srcOrd="2" destOrd="0" presId="urn:microsoft.com/office/officeart/2008/layout/HalfCircleOrganizationChart"/>
    <dgm:cxn modelId="{B2FE6D6B-4654-45FB-8A68-852937FB71B1}" type="presParOf" srcId="{F27CD981-A44E-45A9-9950-FB65B4A1FF62}" destId="{4B02D01F-9071-42DE-8C65-FF9D21CEE345}" srcOrd="6" destOrd="0" presId="urn:microsoft.com/office/officeart/2008/layout/HalfCircleOrganizationChart"/>
    <dgm:cxn modelId="{ED917FD1-07B9-4732-9417-700580695FA0}" type="presParOf" srcId="{F27CD981-A44E-45A9-9950-FB65B4A1FF62}" destId="{7041973F-F6BA-4669-9034-5EEE66EAEC9B}" srcOrd="7" destOrd="0" presId="urn:microsoft.com/office/officeart/2008/layout/HalfCircleOrganizationChart"/>
    <dgm:cxn modelId="{B27AB91E-084B-46EF-98C2-41CC1872E11A}" type="presParOf" srcId="{7041973F-F6BA-4669-9034-5EEE66EAEC9B}" destId="{513FED72-14BD-4EFC-9EA3-BA7814B48897}" srcOrd="0" destOrd="0" presId="urn:microsoft.com/office/officeart/2008/layout/HalfCircleOrganizationChart"/>
    <dgm:cxn modelId="{8B9F4211-F4A8-4B0F-9700-ECC1BB1CC53B}" type="presParOf" srcId="{513FED72-14BD-4EFC-9EA3-BA7814B48897}" destId="{67ED149D-A374-4FAF-B708-0CD13BE1FC4B}" srcOrd="0" destOrd="0" presId="urn:microsoft.com/office/officeart/2008/layout/HalfCircleOrganizationChart"/>
    <dgm:cxn modelId="{9BEF3A10-2542-44B6-9B45-D1D3A029781F}" type="presParOf" srcId="{513FED72-14BD-4EFC-9EA3-BA7814B48897}" destId="{3910F0C7-AD09-43DE-94F5-B6F783ED815C}" srcOrd="1" destOrd="0" presId="urn:microsoft.com/office/officeart/2008/layout/HalfCircleOrganizationChart"/>
    <dgm:cxn modelId="{BC33F4ED-FD79-464B-B8BD-1A5BB31B4F9A}" type="presParOf" srcId="{513FED72-14BD-4EFC-9EA3-BA7814B48897}" destId="{0304917B-11E4-4691-BBE6-7AEF24855EE1}" srcOrd="2" destOrd="0" presId="urn:microsoft.com/office/officeart/2008/layout/HalfCircleOrganizationChart"/>
    <dgm:cxn modelId="{AA638B4E-9000-4F3A-8076-A63C29C3D8ED}" type="presParOf" srcId="{513FED72-14BD-4EFC-9EA3-BA7814B48897}" destId="{B0012461-B917-4213-BD13-6237BF4658E3}" srcOrd="3" destOrd="0" presId="urn:microsoft.com/office/officeart/2008/layout/HalfCircleOrganizationChart"/>
    <dgm:cxn modelId="{5E830523-DD6D-4195-AE8A-0EC68B96F9C2}" type="presParOf" srcId="{7041973F-F6BA-4669-9034-5EEE66EAEC9B}" destId="{9E0A2F79-A9E5-4C20-9D9B-344772C85D96}" srcOrd="1" destOrd="0" presId="urn:microsoft.com/office/officeart/2008/layout/HalfCircleOrganizationChart"/>
    <dgm:cxn modelId="{60E4B83C-96A4-4D43-923A-1E8F20799616}" type="presParOf" srcId="{7041973F-F6BA-4669-9034-5EEE66EAEC9B}" destId="{632B3385-6305-4B01-AEAA-96D2181949E2}" srcOrd="2" destOrd="0" presId="urn:microsoft.com/office/officeart/2008/layout/HalfCircleOrganizationChart"/>
    <dgm:cxn modelId="{6A673A43-FB9C-44FD-9875-B5A04954301B}" type="presParOf" srcId="{E3C754CF-5B82-4FC2-B0AD-6A79114EBD6B}" destId="{001B9943-8F69-4B2A-A096-08EFB884A7F9}" srcOrd="2" destOrd="0" presId="urn:microsoft.com/office/officeart/2008/layout/HalfCircleOrganizationChart"/>
    <dgm:cxn modelId="{F99F1E3A-8D35-420A-BC44-75FDFF709C28}" type="presParOf" srcId="{A08BA00F-C08B-41E5-A219-4F3CAD1A6DCD}" destId="{5A7D3847-42E0-43C0-A2F0-A7D7BD75F27A}" srcOrd="2" destOrd="0" presId="urn:microsoft.com/office/officeart/2008/layout/HalfCircleOrganizationChart"/>
    <dgm:cxn modelId="{A69999AE-02AF-4CAC-98B8-6366C53B7B4C}" type="presParOf" srcId="{A08BA00F-C08B-41E5-A219-4F3CAD1A6DCD}" destId="{A3B6D675-F1BC-4478-9317-3D27A7874CDB}" srcOrd="3" destOrd="0" presId="urn:microsoft.com/office/officeart/2008/layout/HalfCircleOrganizationChart"/>
    <dgm:cxn modelId="{57BF444C-9E1F-41AD-B859-96DC903F32E8}" type="presParOf" srcId="{A3B6D675-F1BC-4478-9317-3D27A7874CDB}" destId="{9159821D-AB23-4D92-9681-F86F5F76A111}" srcOrd="0" destOrd="0" presId="urn:microsoft.com/office/officeart/2008/layout/HalfCircleOrganizationChart"/>
    <dgm:cxn modelId="{08AB216D-3114-4BDD-B125-0113296D7161}" type="presParOf" srcId="{9159821D-AB23-4D92-9681-F86F5F76A111}" destId="{CC1F9651-98A5-46DC-96B4-342CD916C9FE}" srcOrd="0" destOrd="0" presId="urn:microsoft.com/office/officeart/2008/layout/HalfCircleOrganizationChart"/>
    <dgm:cxn modelId="{10B472D5-C08E-42E5-9906-AC1423ADD5A7}" type="presParOf" srcId="{9159821D-AB23-4D92-9681-F86F5F76A111}" destId="{139C61C9-2DD5-400E-A9C7-EAA29BBE0E51}" srcOrd="1" destOrd="0" presId="urn:microsoft.com/office/officeart/2008/layout/HalfCircleOrganizationChart"/>
    <dgm:cxn modelId="{95786ADA-4292-4026-994D-04C89E8B9177}" type="presParOf" srcId="{9159821D-AB23-4D92-9681-F86F5F76A111}" destId="{E0E1B03E-1C24-4FD0-92E7-61087F4619F5}" srcOrd="2" destOrd="0" presId="urn:microsoft.com/office/officeart/2008/layout/HalfCircleOrganizationChart"/>
    <dgm:cxn modelId="{241D9162-0758-4465-B007-DD26F25118E7}" type="presParOf" srcId="{9159821D-AB23-4D92-9681-F86F5F76A111}" destId="{1801AB4F-5F23-4721-B8AA-78F65B30671F}" srcOrd="3" destOrd="0" presId="urn:microsoft.com/office/officeart/2008/layout/HalfCircleOrganizationChart"/>
    <dgm:cxn modelId="{65980BBD-7C82-4A56-AD7D-484B6C8D22BF}" type="presParOf" srcId="{A3B6D675-F1BC-4478-9317-3D27A7874CDB}" destId="{2F59BE92-C703-401E-A6A7-653E92E626EA}" srcOrd="1" destOrd="0" presId="urn:microsoft.com/office/officeart/2008/layout/HalfCircleOrganizationChart"/>
    <dgm:cxn modelId="{3F24D574-9A82-4416-A939-F9B4238CCCA1}" type="presParOf" srcId="{2F59BE92-C703-401E-A6A7-653E92E626EA}" destId="{981EBA67-65AE-4DF9-9123-A22607323682}" srcOrd="0" destOrd="0" presId="urn:microsoft.com/office/officeart/2008/layout/HalfCircleOrganizationChart"/>
    <dgm:cxn modelId="{8171D331-FD7E-43F7-93D3-E51CC74BBCF3}" type="presParOf" srcId="{2F59BE92-C703-401E-A6A7-653E92E626EA}" destId="{4A308DD7-A8A8-4239-BAA6-4A6B24C16BBF}" srcOrd="1" destOrd="0" presId="urn:microsoft.com/office/officeart/2008/layout/HalfCircleOrganizationChart"/>
    <dgm:cxn modelId="{13C769D7-51D8-4DA6-9672-FD065A8684B8}" type="presParOf" srcId="{4A308DD7-A8A8-4239-BAA6-4A6B24C16BBF}" destId="{CE89A800-BBF3-49FC-84B9-C3C1B4E1FA81}" srcOrd="0" destOrd="0" presId="urn:microsoft.com/office/officeart/2008/layout/HalfCircleOrganizationChart"/>
    <dgm:cxn modelId="{B340E920-450A-4C83-AC9E-2B63081947D7}" type="presParOf" srcId="{CE89A800-BBF3-49FC-84B9-C3C1B4E1FA81}" destId="{61F4339A-EC01-4A63-B6C6-C7C416FFF548}" srcOrd="0" destOrd="0" presId="urn:microsoft.com/office/officeart/2008/layout/HalfCircleOrganizationChart"/>
    <dgm:cxn modelId="{AC302B8A-2E41-40A9-885C-6A4773480AD1}" type="presParOf" srcId="{CE89A800-BBF3-49FC-84B9-C3C1B4E1FA81}" destId="{97093361-6115-41A2-BF2D-33635CC5155E}" srcOrd="1" destOrd="0" presId="urn:microsoft.com/office/officeart/2008/layout/HalfCircleOrganizationChart"/>
    <dgm:cxn modelId="{9A6C3733-2534-4D64-AFF9-B6F95D3C4C1F}" type="presParOf" srcId="{CE89A800-BBF3-49FC-84B9-C3C1B4E1FA81}" destId="{0A85D63A-11FF-4C90-AD62-FD2EFE88E69D}" srcOrd="2" destOrd="0" presId="urn:microsoft.com/office/officeart/2008/layout/HalfCircleOrganizationChart"/>
    <dgm:cxn modelId="{F055D836-B398-48D0-AA7E-52AB79930153}" type="presParOf" srcId="{CE89A800-BBF3-49FC-84B9-C3C1B4E1FA81}" destId="{FAF0D617-F3C6-43CF-9C23-E6852E807891}" srcOrd="3" destOrd="0" presId="urn:microsoft.com/office/officeart/2008/layout/HalfCircleOrganizationChart"/>
    <dgm:cxn modelId="{7323DC73-35F7-4F88-98DE-922F3B5A3284}" type="presParOf" srcId="{4A308DD7-A8A8-4239-BAA6-4A6B24C16BBF}" destId="{FF1D40D5-6594-4A8E-AA80-E71B1B04BFD1}" srcOrd="1" destOrd="0" presId="urn:microsoft.com/office/officeart/2008/layout/HalfCircleOrganizationChart"/>
    <dgm:cxn modelId="{E4E3407D-79DA-4593-A75A-B4BAA10679E8}" type="presParOf" srcId="{4A308DD7-A8A8-4239-BAA6-4A6B24C16BBF}" destId="{B42C661A-9874-4547-A782-1942A83DF74B}" srcOrd="2" destOrd="0" presId="urn:microsoft.com/office/officeart/2008/layout/HalfCircleOrganizationChart"/>
    <dgm:cxn modelId="{F7D887AD-1E6A-4489-8E04-530AA1DB0EA2}" type="presParOf" srcId="{2F59BE92-C703-401E-A6A7-653E92E626EA}" destId="{0261C7C8-5BD6-407A-A793-231116E2A61A}" srcOrd="2" destOrd="0" presId="urn:microsoft.com/office/officeart/2008/layout/HalfCircleOrganizationChart"/>
    <dgm:cxn modelId="{F7217BCA-C478-4846-9692-A33186F779E6}" type="presParOf" srcId="{2F59BE92-C703-401E-A6A7-653E92E626EA}" destId="{C3223905-9BCB-47A5-BEBD-F9276DB8BBC1}" srcOrd="3" destOrd="0" presId="urn:microsoft.com/office/officeart/2008/layout/HalfCircleOrganizationChart"/>
    <dgm:cxn modelId="{EF22A616-C107-4859-8B6B-38CA445271B8}" type="presParOf" srcId="{C3223905-9BCB-47A5-BEBD-F9276DB8BBC1}" destId="{091BE67E-7000-4481-B1A8-A7A7352B30BB}" srcOrd="0" destOrd="0" presId="urn:microsoft.com/office/officeart/2008/layout/HalfCircleOrganizationChart"/>
    <dgm:cxn modelId="{42BD94C5-4051-4898-B40B-29BB915337C9}" type="presParOf" srcId="{091BE67E-7000-4481-B1A8-A7A7352B30BB}" destId="{4361B187-AE33-4236-9E93-80DF2991CB49}" srcOrd="0" destOrd="0" presId="urn:microsoft.com/office/officeart/2008/layout/HalfCircleOrganizationChart"/>
    <dgm:cxn modelId="{2902FA68-45AE-4809-8B90-9B785FA7BF5E}" type="presParOf" srcId="{091BE67E-7000-4481-B1A8-A7A7352B30BB}" destId="{B8ABBBF3-03AC-4448-ACD7-A858A8E7B6AA}" srcOrd="1" destOrd="0" presId="urn:microsoft.com/office/officeart/2008/layout/HalfCircleOrganizationChart"/>
    <dgm:cxn modelId="{9E178094-0F45-43C7-BA25-DB92ED4EA931}" type="presParOf" srcId="{091BE67E-7000-4481-B1A8-A7A7352B30BB}" destId="{871E87F1-FDE3-4F7B-B571-CCF9F23AA57F}" srcOrd="2" destOrd="0" presId="urn:microsoft.com/office/officeart/2008/layout/HalfCircleOrganizationChart"/>
    <dgm:cxn modelId="{D242C0E2-BB85-4AD5-B473-D703ED981B66}" type="presParOf" srcId="{091BE67E-7000-4481-B1A8-A7A7352B30BB}" destId="{87CBFE9B-5EA0-49E4-8A8D-42AC1CEB5929}" srcOrd="3" destOrd="0" presId="urn:microsoft.com/office/officeart/2008/layout/HalfCircleOrganizationChart"/>
    <dgm:cxn modelId="{F1B00474-84F4-4325-9973-176342BC9294}" type="presParOf" srcId="{C3223905-9BCB-47A5-BEBD-F9276DB8BBC1}" destId="{BF36D040-5A8A-4A6D-B4C7-626A99546C6D}" srcOrd="1" destOrd="0" presId="urn:microsoft.com/office/officeart/2008/layout/HalfCircleOrganizationChart"/>
    <dgm:cxn modelId="{F810DEE1-D009-4878-B497-7AA3F48AC22A}" type="presParOf" srcId="{C3223905-9BCB-47A5-BEBD-F9276DB8BBC1}" destId="{F90FBFCD-01ED-4936-AC66-36F00B7CDD14}" srcOrd="2" destOrd="0" presId="urn:microsoft.com/office/officeart/2008/layout/HalfCircleOrganizationChart"/>
    <dgm:cxn modelId="{E9427B9B-B5E4-4645-BDB6-F25BD83B5C31}" type="presParOf" srcId="{2F59BE92-C703-401E-A6A7-653E92E626EA}" destId="{BAB59404-CB63-4C16-AD4E-D3239DEE2720}" srcOrd="4" destOrd="0" presId="urn:microsoft.com/office/officeart/2008/layout/HalfCircleOrganizationChart"/>
    <dgm:cxn modelId="{1EA3B8DC-00B9-4B11-8B38-544FD22B8713}" type="presParOf" srcId="{2F59BE92-C703-401E-A6A7-653E92E626EA}" destId="{29FF230A-F53B-46D3-BB6B-A662C954C989}" srcOrd="5" destOrd="0" presId="urn:microsoft.com/office/officeart/2008/layout/HalfCircleOrganizationChart"/>
    <dgm:cxn modelId="{4C43438D-D531-486C-A5E1-43AB9529F6CD}" type="presParOf" srcId="{29FF230A-F53B-46D3-BB6B-A662C954C989}" destId="{0A1753C0-5B1A-44B6-A63E-F5D09A78687E}" srcOrd="0" destOrd="0" presId="urn:microsoft.com/office/officeart/2008/layout/HalfCircleOrganizationChart"/>
    <dgm:cxn modelId="{971CDA13-1EED-4CA4-94F8-725AC5060132}" type="presParOf" srcId="{0A1753C0-5B1A-44B6-A63E-F5D09A78687E}" destId="{9603872F-EC99-4EF6-AEB0-30CC9F1B949F}" srcOrd="0" destOrd="0" presId="urn:microsoft.com/office/officeart/2008/layout/HalfCircleOrganizationChart"/>
    <dgm:cxn modelId="{CDF66AC0-42BB-4C31-AD9D-DD41638BF7B4}" type="presParOf" srcId="{0A1753C0-5B1A-44B6-A63E-F5D09A78687E}" destId="{01E343CB-5338-43DD-9134-0BA35C6E17CD}" srcOrd="1" destOrd="0" presId="urn:microsoft.com/office/officeart/2008/layout/HalfCircleOrganizationChart"/>
    <dgm:cxn modelId="{4C52C020-DA54-4803-8A9A-8A3E2196799A}" type="presParOf" srcId="{0A1753C0-5B1A-44B6-A63E-F5D09A78687E}" destId="{D8F003B0-5D24-4755-A071-B2CD876DD441}" srcOrd="2" destOrd="0" presId="urn:microsoft.com/office/officeart/2008/layout/HalfCircleOrganizationChart"/>
    <dgm:cxn modelId="{9D118B74-89E2-4FDD-8206-9D202434477B}" type="presParOf" srcId="{0A1753C0-5B1A-44B6-A63E-F5D09A78687E}" destId="{EFD665E2-CBE5-41FA-97B2-DABEEF02F61F}" srcOrd="3" destOrd="0" presId="urn:microsoft.com/office/officeart/2008/layout/HalfCircleOrganizationChart"/>
    <dgm:cxn modelId="{75C25425-6F6A-42D6-BEC2-B58BAE23D8D1}" type="presParOf" srcId="{29FF230A-F53B-46D3-BB6B-A662C954C989}" destId="{FF507A0D-1AD7-41F3-A02E-7E05786C87E4}" srcOrd="1" destOrd="0" presId="urn:microsoft.com/office/officeart/2008/layout/HalfCircleOrganizationChart"/>
    <dgm:cxn modelId="{56A2C5A7-4680-4C25-A27D-419E0B903AD0}" type="presParOf" srcId="{29FF230A-F53B-46D3-BB6B-A662C954C989}" destId="{C734FBDB-D78B-4394-BFC1-CF12A6724BAC}" srcOrd="2" destOrd="0" presId="urn:microsoft.com/office/officeart/2008/layout/HalfCircleOrganizationChart"/>
    <dgm:cxn modelId="{56198175-22CE-4CD1-BDF1-6461474B6216}" type="presParOf" srcId="{A3B6D675-F1BC-4478-9317-3D27A7874CDB}" destId="{85B72579-57D4-4D33-B57A-A3C934B0345F}" srcOrd="2" destOrd="0" presId="urn:microsoft.com/office/officeart/2008/layout/HalfCircleOrganizationChart"/>
    <dgm:cxn modelId="{D404ADE9-BD58-4AF2-883A-EF779BC8EC15}" type="presParOf" srcId="{034EB6DE-F617-487B-BAA9-C0B41011A29A}" destId="{1CBAA761-C4BA-4CDA-AF4D-FF15F7DC720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90343E-2BA8-411A-AF85-F94FFBAB2BD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CF8ED6AF-83D7-496C-AF44-B26220064F12}">
      <dgm:prSet phldrT="[Text]" custT="1"/>
      <dgm:spPr/>
      <dgm:t>
        <a:bodyPr/>
        <a:lstStyle/>
        <a:p>
          <a:r>
            <a:rPr lang="en-US" sz="1400" dirty="0"/>
            <a:t>Area Commander</a:t>
          </a:r>
        </a:p>
      </dgm:t>
    </dgm:pt>
    <dgm:pt modelId="{16468FBB-6E5B-4B19-B7CA-0AF34CFDE5EB}" type="parTrans" cxnId="{803D5906-8097-4D1D-822D-28F969C729CA}">
      <dgm:prSet/>
      <dgm:spPr/>
      <dgm:t>
        <a:bodyPr/>
        <a:lstStyle/>
        <a:p>
          <a:endParaRPr lang="en-US"/>
        </a:p>
      </dgm:t>
    </dgm:pt>
    <dgm:pt modelId="{D5C1158D-27E9-471F-99D1-0C0F30B4CF2F}" type="sibTrans" cxnId="{803D5906-8097-4D1D-822D-28F969C729CA}">
      <dgm:prSet/>
      <dgm:spPr/>
      <dgm:t>
        <a:bodyPr/>
        <a:lstStyle/>
        <a:p>
          <a:endParaRPr lang="en-US"/>
        </a:p>
      </dgm:t>
    </dgm:pt>
    <dgm:pt modelId="{2C924AE3-E9E2-429F-80A1-1FA87316D761}">
      <dgm:prSet phldrT="[Text]" custT="1"/>
      <dgm:spPr/>
      <dgm:t>
        <a:bodyPr/>
        <a:lstStyle/>
        <a:p>
          <a:r>
            <a:rPr lang="en-US" sz="1400" dirty="0"/>
            <a:t>District Commander</a:t>
          </a:r>
        </a:p>
      </dgm:t>
    </dgm:pt>
    <dgm:pt modelId="{66B2EEC7-B558-465B-B6A7-D7CC6B94A3FE}" type="parTrans" cxnId="{7E0B8155-DB91-4E3D-9D94-4D05B5A9712B}">
      <dgm:prSet/>
      <dgm:spPr/>
      <dgm:t>
        <a:bodyPr/>
        <a:lstStyle/>
        <a:p>
          <a:endParaRPr lang="en-US"/>
        </a:p>
      </dgm:t>
    </dgm:pt>
    <dgm:pt modelId="{4AAC5FFC-63E2-4D19-84DB-1FB63EE9514F}" type="sibTrans" cxnId="{7E0B8155-DB91-4E3D-9D94-4D05B5A9712B}">
      <dgm:prSet/>
      <dgm:spPr/>
      <dgm:t>
        <a:bodyPr/>
        <a:lstStyle/>
        <a:p>
          <a:endParaRPr lang="en-US"/>
        </a:p>
      </dgm:t>
    </dgm:pt>
    <dgm:pt modelId="{671BAEC2-0F69-40C5-9C04-E753C701C2EF}">
      <dgm:prSet phldrT="[Text]" custT="1"/>
      <dgm:spPr/>
      <dgm:t>
        <a:bodyPr/>
        <a:lstStyle/>
        <a:p>
          <a:r>
            <a:rPr lang="en-US" sz="1400" dirty="0"/>
            <a:t>Sector Commander</a:t>
          </a:r>
        </a:p>
      </dgm:t>
    </dgm:pt>
    <dgm:pt modelId="{84986207-2D12-447E-A1EA-351E7A1649DC}" type="parTrans" cxnId="{0D5FA779-23E6-4BE4-99D6-6351A23F57FC}">
      <dgm:prSet/>
      <dgm:spPr/>
      <dgm:t>
        <a:bodyPr/>
        <a:lstStyle/>
        <a:p>
          <a:endParaRPr lang="en-US"/>
        </a:p>
      </dgm:t>
    </dgm:pt>
    <dgm:pt modelId="{AE9C4573-B218-40E9-8B0E-D9E459A4F070}" type="sibTrans" cxnId="{0D5FA779-23E6-4BE4-99D6-6351A23F57FC}">
      <dgm:prSet/>
      <dgm:spPr/>
      <dgm:t>
        <a:bodyPr/>
        <a:lstStyle/>
        <a:p>
          <a:endParaRPr lang="en-US"/>
        </a:p>
      </dgm:t>
    </dgm:pt>
    <dgm:pt modelId="{0C0FFE72-972B-44BA-BF7B-757790759BAE}">
      <dgm:prSet phldrT="[Text]" custT="1"/>
      <dgm:spPr/>
      <dgm:t>
        <a:bodyPr/>
        <a:lstStyle/>
        <a:p>
          <a:r>
            <a:rPr lang="en-US" sz="1400" dirty="0"/>
            <a:t>Chief, Prevention Dept</a:t>
          </a:r>
        </a:p>
      </dgm:t>
    </dgm:pt>
    <dgm:pt modelId="{E7600CAD-BE95-4B57-9CD6-2084C87E3B6D}" type="parTrans" cxnId="{43AC7DE0-7903-4C4F-8E4E-C4BDE14B5792}">
      <dgm:prSet/>
      <dgm:spPr/>
      <dgm:t>
        <a:bodyPr/>
        <a:lstStyle/>
        <a:p>
          <a:endParaRPr lang="en-US"/>
        </a:p>
      </dgm:t>
    </dgm:pt>
    <dgm:pt modelId="{B3E5D08A-08CB-4AD5-BFB2-124D5AEB05D8}" type="sibTrans" cxnId="{43AC7DE0-7903-4C4F-8E4E-C4BDE14B5792}">
      <dgm:prSet/>
      <dgm:spPr/>
      <dgm:t>
        <a:bodyPr/>
        <a:lstStyle/>
        <a:p>
          <a:endParaRPr lang="en-US"/>
        </a:p>
      </dgm:t>
    </dgm:pt>
    <dgm:pt modelId="{438337D1-76E1-4695-8517-1CC30628B308}">
      <dgm:prSet phldrT="[Text]" custT="1"/>
      <dgm:spPr/>
      <dgm:t>
        <a:bodyPr/>
        <a:lstStyle/>
        <a:p>
          <a:r>
            <a:rPr lang="en-US" sz="1400" dirty="0"/>
            <a:t>Chief, Inspections Division</a:t>
          </a:r>
        </a:p>
      </dgm:t>
    </dgm:pt>
    <dgm:pt modelId="{7CE57924-5F8C-45BB-9A44-5587EC53A124}" type="parTrans" cxnId="{FD2A04FB-3BBE-49E1-B96B-1FDAED127A14}">
      <dgm:prSet/>
      <dgm:spPr/>
      <dgm:t>
        <a:bodyPr/>
        <a:lstStyle/>
        <a:p>
          <a:endParaRPr lang="en-US"/>
        </a:p>
      </dgm:t>
    </dgm:pt>
    <dgm:pt modelId="{9EC435EA-ACE8-49FC-B309-1B1F151A3ED5}" type="sibTrans" cxnId="{FD2A04FB-3BBE-49E1-B96B-1FDAED127A14}">
      <dgm:prSet/>
      <dgm:spPr/>
      <dgm:t>
        <a:bodyPr/>
        <a:lstStyle/>
        <a:p>
          <a:endParaRPr lang="en-US"/>
        </a:p>
      </dgm:t>
    </dgm:pt>
    <dgm:pt modelId="{332D0792-FEBF-42E1-9417-0DE912F1B036}">
      <dgm:prSet phldrT="[Text]" custT="1"/>
      <dgm:spPr/>
      <dgm:t>
        <a:bodyPr/>
        <a:lstStyle/>
        <a:p>
          <a:r>
            <a:rPr lang="en-US" sz="1400" dirty="0"/>
            <a:t>Marine Inspector</a:t>
          </a:r>
        </a:p>
      </dgm:t>
    </dgm:pt>
    <dgm:pt modelId="{0CB523EA-B662-46EF-9AD2-E01DACEEF334}" type="parTrans" cxnId="{34484D85-63E0-4460-B2D8-0EE858343719}">
      <dgm:prSet/>
      <dgm:spPr/>
      <dgm:t>
        <a:bodyPr/>
        <a:lstStyle/>
        <a:p>
          <a:endParaRPr lang="en-US"/>
        </a:p>
      </dgm:t>
    </dgm:pt>
    <dgm:pt modelId="{AD115D24-23CF-4CF7-B7FC-E0B4E1D88CD5}" type="sibTrans" cxnId="{34484D85-63E0-4460-B2D8-0EE858343719}">
      <dgm:prSet/>
      <dgm:spPr/>
      <dgm:t>
        <a:bodyPr/>
        <a:lstStyle/>
        <a:p>
          <a:endParaRPr lang="en-US"/>
        </a:p>
      </dgm:t>
    </dgm:pt>
    <dgm:pt modelId="{820E41AF-0464-4D9F-9772-460AE869517C}" type="pres">
      <dgm:prSet presAssocID="{3B90343E-2BA8-411A-AF85-F94FFBAB2BDD}" presName="Name0" presStyleCnt="0">
        <dgm:presLayoutVars>
          <dgm:orgChart val="1"/>
          <dgm:chPref val="1"/>
          <dgm:dir/>
          <dgm:animOne val="branch"/>
          <dgm:animLvl val="lvl"/>
          <dgm:resizeHandles/>
        </dgm:presLayoutVars>
      </dgm:prSet>
      <dgm:spPr/>
    </dgm:pt>
    <dgm:pt modelId="{6B97CA73-5033-4586-B9BB-E546D233FC85}" type="pres">
      <dgm:prSet presAssocID="{CF8ED6AF-83D7-496C-AF44-B26220064F12}" presName="hierRoot1" presStyleCnt="0">
        <dgm:presLayoutVars>
          <dgm:hierBranch val="init"/>
        </dgm:presLayoutVars>
      </dgm:prSet>
      <dgm:spPr/>
    </dgm:pt>
    <dgm:pt modelId="{ABF06F09-2F22-4647-B452-B890E3DE6596}" type="pres">
      <dgm:prSet presAssocID="{CF8ED6AF-83D7-496C-AF44-B26220064F12}" presName="rootComposite1" presStyleCnt="0"/>
      <dgm:spPr/>
    </dgm:pt>
    <dgm:pt modelId="{473E3EB8-6B7E-441A-96B4-9E02C326074D}" type="pres">
      <dgm:prSet presAssocID="{CF8ED6AF-83D7-496C-AF44-B26220064F12}" presName="rootText1" presStyleLbl="alignAcc1" presStyleIdx="0" presStyleCnt="0">
        <dgm:presLayoutVars>
          <dgm:chPref val="3"/>
        </dgm:presLayoutVars>
      </dgm:prSet>
      <dgm:spPr/>
    </dgm:pt>
    <dgm:pt modelId="{A4FAE576-269D-42C1-B3D5-011120EFBCAF}" type="pres">
      <dgm:prSet presAssocID="{CF8ED6AF-83D7-496C-AF44-B26220064F12}" presName="topArc1" presStyleLbl="parChTrans1D1" presStyleIdx="0" presStyleCnt="12"/>
      <dgm:spPr/>
    </dgm:pt>
    <dgm:pt modelId="{8E571D79-C23E-4683-B86C-CCDB7E55336A}" type="pres">
      <dgm:prSet presAssocID="{CF8ED6AF-83D7-496C-AF44-B26220064F12}" presName="bottomArc1" presStyleLbl="parChTrans1D1" presStyleIdx="1" presStyleCnt="12"/>
      <dgm:spPr/>
    </dgm:pt>
    <dgm:pt modelId="{4F99A6CB-7EB4-492E-BD40-7B36C910A02D}" type="pres">
      <dgm:prSet presAssocID="{CF8ED6AF-83D7-496C-AF44-B26220064F12}" presName="topConnNode1" presStyleLbl="node1" presStyleIdx="0" presStyleCnt="0"/>
      <dgm:spPr/>
    </dgm:pt>
    <dgm:pt modelId="{290DE0EA-E0CD-4BC7-BFD0-2493CC585AA3}" type="pres">
      <dgm:prSet presAssocID="{CF8ED6AF-83D7-496C-AF44-B26220064F12}" presName="hierChild2" presStyleCnt="0"/>
      <dgm:spPr/>
    </dgm:pt>
    <dgm:pt modelId="{A5E1CECE-31C9-4BB3-B937-7FB0A5C5113C}" type="pres">
      <dgm:prSet presAssocID="{66B2EEC7-B558-465B-B6A7-D7CC6B94A3FE}" presName="Name28" presStyleLbl="parChTrans1D2" presStyleIdx="0" presStyleCnt="1"/>
      <dgm:spPr/>
    </dgm:pt>
    <dgm:pt modelId="{46320E2E-A345-45DB-989B-210E5D27276F}" type="pres">
      <dgm:prSet presAssocID="{2C924AE3-E9E2-429F-80A1-1FA87316D761}" presName="hierRoot2" presStyleCnt="0">
        <dgm:presLayoutVars>
          <dgm:hierBranch val="init"/>
        </dgm:presLayoutVars>
      </dgm:prSet>
      <dgm:spPr/>
    </dgm:pt>
    <dgm:pt modelId="{3E2176DB-D23C-49DD-9420-D6428C73AA32}" type="pres">
      <dgm:prSet presAssocID="{2C924AE3-E9E2-429F-80A1-1FA87316D761}" presName="rootComposite2" presStyleCnt="0"/>
      <dgm:spPr/>
    </dgm:pt>
    <dgm:pt modelId="{7291EDC8-8102-447C-985B-3D4274958F6F}" type="pres">
      <dgm:prSet presAssocID="{2C924AE3-E9E2-429F-80A1-1FA87316D761}" presName="rootText2" presStyleLbl="alignAcc1" presStyleIdx="0" presStyleCnt="0">
        <dgm:presLayoutVars>
          <dgm:chPref val="3"/>
        </dgm:presLayoutVars>
      </dgm:prSet>
      <dgm:spPr/>
    </dgm:pt>
    <dgm:pt modelId="{0A128808-F939-4F9C-AF06-5E79AF44AEF3}" type="pres">
      <dgm:prSet presAssocID="{2C924AE3-E9E2-429F-80A1-1FA87316D761}" presName="topArc2" presStyleLbl="parChTrans1D1" presStyleIdx="2" presStyleCnt="12"/>
      <dgm:spPr/>
    </dgm:pt>
    <dgm:pt modelId="{227CA520-9E8F-49A4-B4F9-FEB34686E02B}" type="pres">
      <dgm:prSet presAssocID="{2C924AE3-E9E2-429F-80A1-1FA87316D761}" presName="bottomArc2" presStyleLbl="parChTrans1D1" presStyleIdx="3" presStyleCnt="12"/>
      <dgm:spPr/>
    </dgm:pt>
    <dgm:pt modelId="{60910858-2950-4B01-B53C-CF861B1DCF89}" type="pres">
      <dgm:prSet presAssocID="{2C924AE3-E9E2-429F-80A1-1FA87316D761}" presName="topConnNode2" presStyleLbl="node2" presStyleIdx="0" presStyleCnt="0"/>
      <dgm:spPr/>
    </dgm:pt>
    <dgm:pt modelId="{27926230-D08A-4EA6-BBD6-40F82C939405}" type="pres">
      <dgm:prSet presAssocID="{2C924AE3-E9E2-429F-80A1-1FA87316D761}" presName="hierChild4" presStyleCnt="0"/>
      <dgm:spPr/>
    </dgm:pt>
    <dgm:pt modelId="{8370E5D8-B3CB-454B-B874-24A83C09BF67}" type="pres">
      <dgm:prSet presAssocID="{84986207-2D12-447E-A1EA-351E7A1649DC}" presName="Name28" presStyleLbl="parChTrans1D3" presStyleIdx="0" presStyleCnt="1"/>
      <dgm:spPr/>
    </dgm:pt>
    <dgm:pt modelId="{457CD6F6-9424-4367-BC35-035E52CBAFEC}" type="pres">
      <dgm:prSet presAssocID="{671BAEC2-0F69-40C5-9C04-E753C701C2EF}" presName="hierRoot2" presStyleCnt="0">
        <dgm:presLayoutVars>
          <dgm:hierBranch val="init"/>
        </dgm:presLayoutVars>
      </dgm:prSet>
      <dgm:spPr/>
    </dgm:pt>
    <dgm:pt modelId="{A1826270-F232-4A28-8183-B34647F451D1}" type="pres">
      <dgm:prSet presAssocID="{671BAEC2-0F69-40C5-9C04-E753C701C2EF}" presName="rootComposite2" presStyleCnt="0"/>
      <dgm:spPr/>
    </dgm:pt>
    <dgm:pt modelId="{A314AE6D-CCB7-4F91-9193-B6F62C417A01}" type="pres">
      <dgm:prSet presAssocID="{671BAEC2-0F69-40C5-9C04-E753C701C2EF}" presName="rootText2" presStyleLbl="alignAcc1" presStyleIdx="0" presStyleCnt="0">
        <dgm:presLayoutVars>
          <dgm:chPref val="3"/>
        </dgm:presLayoutVars>
      </dgm:prSet>
      <dgm:spPr/>
    </dgm:pt>
    <dgm:pt modelId="{9802A09B-0D27-4F73-B053-196CBC3A3D05}" type="pres">
      <dgm:prSet presAssocID="{671BAEC2-0F69-40C5-9C04-E753C701C2EF}" presName="topArc2" presStyleLbl="parChTrans1D1" presStyleIdx="4" presStyleCnt="12"/>
      <dgm:spPr/>
    </dgm:pt>
    <dgm:pt modelId="{563AFD1A-74B2-4FF5-8C59-7E9A3E2AD42A}" type="pres">
      <dgm:prSet presAssocID="{671BAEC2-0F69-40C5-9C04-E753C701C2EF}" presName="bottomArc2" presStyleLbl="parChTrans1D1" presStyleIdx="5" presStyleCnt="12"/>
      <dgm:spPr/>
    </dgm:pt>
    <dgm:pt modelId="{34988D38-B308-4C6F-A533-28B14E49657E}" type="pres">
      <dgm:prSet presAssocID="{671BAEC2-0F69-40C5-9C04-E753C701C2EF}" presName="topConnNode2" presStyleLbl="node3" presStyleIdx="0" presStyleCnt="0"/>
      <dgm:spPr/>
    </dgm:pt>
    <dgm:pt modelId="{FAAAC0BE-9E2C-4743-A570-C6113EABC036}" type="pres">
      <dgm:prSet presAssocID="{671BAEC2-0F69-40C5-9C04-E753C701C2EF}" presName="hierChild4" presStyleCnt="0"/>
      <dgm:spPr/>
    </dgm:pt>
    <dgm:pt modelId="{D3B14969-25CF-4187-88A0-243BEC964584}" type="pres">
      <dgm:prSet presAssocID="{E7600CAD-BE95-4B57-9CD6-2084C87E3B6D}" presName="Name28" presStyleLbl="parChTrans1D4" presStyleIdx="0" presStyleCnt="3"/>
      <dgm:spPr/>
    </dgm:pt>
    <dgm:pt modelId="{5167147F-DFD5-47C0-9B63-9191F3058EE7}" type="pres">
      <dgm:prSet presAssocID="{0C0FFE72-972B-44BA-BF7B-757790759BAE}" presName="hierRoot2" presStyleCnt="0">
        <dgm:presLayoutVars>
          <dgm:hierBranch val="init"/>
        </dgm:presLayoutVars>
      </dgm:prSet>
      <dgm:spPr/>
    </dgm:pt>
    <dgm:pt modelId="{3E11D13A-EF0C-4C74-9A12-B755ECF3CB02}" type="pres">
      <dgm:prSet presAssocID="{0C0FFE72-972B-44BA-BF7B-757790759BAE}" presName="rootComposite2" presStyleCnt="0"/>
      <dgm:spPr/>
    </dgm:pt>
    <dgm:pt modelId="{FB7CCEF7-1A64-486A-9567-A1A86DE4619E}" type="pres">
      <dgm:prSet presAssocID="{0C0FFE72-972B-44BA-BF7B-757790759BAE}" presName="rootText2" presStyleLbl="alignAcc1" presStyleIdx="0" presStyleCnt="0">
        <dgm:presLayoutVars>
          <dgm:chPref val="3"/>
        </dgm:presLayoutVars>
      </dgm:prSet>
      <dgm:spPr/>
    </dgm:pt>
    <dgm:pt modelId="{552E5F05-A121-4181-B62D-3A6E6AC2844D}" type="pres">
      <dgm:prSet presAssocID="{0C0FFE72-972B-44BA-BF7B-757790759BAE}" presName="topArc2" presStyleLbl="parChTrans1D1" presStyleIdx="6" presStyleCnt="12"/>
      <dgm:spPr/>
    </dgm:pt>
    <dgm:pt modelId="{1B69C195-008D-437F-87C4-8ECA4A2444D8}" type="pres">
      <dgm:prSet presAssocID="{0C0FFE72-972B-44BA-BF7B-757790759BAE}" presName="bottomArc2" presStyleLbl="parChTrans1D1" presStyleIdx="7" presStyleCnt="12"/>
      <dgm:spPr/>
    </dgm:pt>
    <dgm:pt modelId="{B9C40168-00DA-4785-BB3C-A2B6184FA38E}" type="pres">
      <dgm:prSet presAssocID="{0C0FFE72-972B-44BA-BF7B-757790759BAE}" presName="topConnNode2" presStyleLbl="node4" presStyleIdx="0" presStyleCnt="0"/>
      <dgm:spPr/>
    </dgm:pt>
    <dgm:pt modelId="{DBBBDCA8-C2B1-4920-AE75-3E405D8777C0}" type="pres">
      <dgm:prSet presAssocID="{0C0FFE72-972B-44BA-BF7B-757790759BAE}" presName="hierChild4" presStyleCnt="0"/>
      <dgm:spPr/>
    </dgm:pt>
    <dgm:pt modelId="{FB79A793-D4B5-432A-BC73-FEEECDA3490F}" type="pres">
      <dgm:prSet presAssocID="{7CE57924-5F8C-45BB-9A44-5587EC53A124}" presName="Name28" presStyleLbl="parChTrans1D4" presStyleIdx="1" presStyleCnt="3"/>
      <dgm:spPr/>
    </dgm:pt>
    <dgm:pt modelId="{06A033C9-3D01-490D-8154-1CF6091DAA80}" type="pres">
      <dgm:prSet presAssocID="{438337D1-76E1-4695-8517-1CC30628B308}" presName="hierRoot2" presStyleCnt="0">
        <dgm:presLayoutVars>
          <dgm:hierBranch val="init"/>
        </dgm:presLayoutVars>
      </dgm:prSet>
      <dgm:spPr/>
    </dgm:pt>
    <dgm:pt modelId="{EC55019F-2DA3-4F88-8C8C-103B8CBD5587}" type="pres">
      <dgm:prSet presAssocID="{438337D1-76E1-4695-8517-1CC30628B308}" presName="rootComposite2" presStyleCnt="0"/>
      <dgm:spPr/>
    </dgm:pt>
    <dgm:pt modelId="{9B8C5D0A-5DB9-49B6-AEA3-7783FFD1A902}" type="pres">
      <dgm:prSet presAssocID="{438337D1-76E1-4695-8517-1CC30628B308}" presName="rootText2" presStyleLbl="alignAcc1" presStyleIdx="0" presStyleCnt="0">
        <dgm:presLayoutVars>
          <dgm:chPref val="3"/>
        </dgm:presLayoutVars>
      </dgm:prSet>
      <dgm:spPr/>
    </dgm:pt>
    <dgm:pt modelId="{F5311D2F-FAD2-4705-ACB7-E1A2ED4E665D}" type="pres">
      <dgm:prSet presAssocID="{438337D1-76E1-4695-8517-1CC30628B308}" presName="topArc2" presStyleLbl="parChTrans1D1" presStyleIdx="8" presStyleCnt="12"/>
      <dgm:spPr/>
    </dgm:pt>
    <dgm:pt modelId="{BE696884-39B3-422C-8E85-C4E03ED87E6F}" type="pres">
      <dgm:prSet presAssocID="{438337D1-76E1-4695-8517-1CC30628B308}" presName="bottomArc2" presStyleLbl="parChTrans1D1" presStyleIdx="9" presStyleCnt="12"/>
      <dgm:spPr/>
    </dgm:pt>
    <dgm:pt modelId="{7697478E-1255-4899-8ED5-F97A54C76314}" type="pres">
      <dgm:prSet presAssocID="{438337D1-76E1-4695-8517-1CC30628B308}" presName="topConnNode2" presStyleLbl="node4" presStyleIdx="0" presStyleCnt="0"/>
      <dgm:spPr/>
    </dgm:pt>
    <dgm:pt modelId="{E699ECF3-0241-493F-9800-D8E7C9A7C640}" type="pres">
      <dgm:prSet presAssocID="{438337D1-76E1-4695-8517-1CC30628B308}" presName="hierChild4" presStyleCnt="0"/>
      <dgm:spPr/>
    </dgm:pt>
    <dgm:pt modelId="{8B428D08-28F1-443D-9D65-2536EF2BF576}" type="pres">
      <dgm:prSet presAssocID="{0CB523EA-B662-46EF-9AD2-E01DACEEF334}" presName="Name28" presStyleLbl="parChTrans1D4" presStyleIdx="2" presStyleCnt="3"/>
      <dgm:spPr/>
    </dgm:pt>
    <dgm:pt modelId="{A6A6B7DB-F3E3-44C4-A4F8-59997F323D7B}" type="pres">
      <dgm:prSet presAssocID="{332D0792-FEBF-42E1-9417-0DE912F1B036}" presName="hierRoot2" presStyleCnt="0">
        <dgm:presLayoutVars>
          <dgm:hierBranch val="init"/>
        </dgm:presLayoutVars>
      </dgm:prSet>
      <dgm:spPr/>
    </dgm:pt>
    <dgm:pt modelId="{1BA2F7CB-27B6-4A1A-AF56-FD91F3378888}" type="pres">
      <dgm:prSet presAssocID="{332D0792-FEBF-42E1-9417-0DE912F1B036}" presName="rootComposite2" presStyleCnt="0"/>
      <dgm:spPr/>
    </dgm:pt>
    <dgm:pt modelId="{C1F7F112-5F76-4579-B876-87C946C9D59A}" type="pres">
      <dgm:prSet presAssocID="{332D0792-FEBF-42E1-9417-0DE912F1B036}" presName="rootText2" presStyleLbl="alignAcc1" presStyleIdx="0" presStyleCnt="0">
        <dgm:presLayoutVars>
          <dgm:chPref val="3"/>
        </dgm:presLayoutVars>
      </dgm:prSet>
      <dgm:spPr/>
    </dgm:pt>
    <dgm:pt modelId="{DD506D1D-14C8-435B-961F-3367F98B187E}" type="pres">
      <dgm:prSet presAssocID="{332D0792-FEBF-42E1-9417-0DE912F1B036}" presName="topArc2" presStyleLbl="parChTrans1D1" presStyleIdx="10" presStyleCnt="12"/>
      <dgm:spPr/>
    </dgm:pt>
    <dgm:pt modelId="{0B324242-11F5-4844-AB25-709CBFC694AB}" type="pres">
      <dgm:prSet presAssocID="{332D0792-FEBF-42E1-9417-0DE912F1B036}" presName="bottomArc2" presStyleLbl="parChTrans1D1" presStyleIdx="11" presStyleCnt="12"/>
      <dgm:spPr/>
    </dgm:pt>
    <dgm:pt modelId="{B5853F7C-531D-4559-A4C0-8FAF45300E10}" type="pres">
      <dgm:prSet presAssocID="{332D0792-FEBF-42E1-9417-0DE912F1B036}" presName="topConnNode2" presStyleLbl="node4" presStyleIdx="0" presStyleCnt="0"/>
      <dgm:spPr/>
    </dgm:pt>
    <dgm:pt modelId="{48640EC5-5681-43C3-91F7-65FB06AE0852}" type="pres">
      <dgm:prSet presAssocID="{332D0792-FEBF-42E1-9417-0DE912F1B036}" presName="hierChild4" presStyleCnt="0"/>
      <dgm:spPr/>
    </dgm:pt>
    <dgm:pt modelId="{7DA5EBE4-7D61-4C21-B0E7-7226BE749AF8}" type="pres">
      <dgm:prSet presAssocID="{332D0792-FEBF-42E1-9417-0DE912F1B036}" presName="hierChild5" presStyleCnt="0"/>
      <dgm:spPr/>
    </dgm:pt>
    <dgm:pt modelId="{5F9A99DD-5042-45BB-BA39-9FDCFDE35F0A}" type="pres">
      <dgm:prSet presAssocID="{438337D1-76E1-4695-8517-1CC30628B308}" presName="hierChild5" presStyleCnt="0"/>
      <dgm:spPr/>
    </dgm:pt>
    <dgm:pt modelId="{E6B79806-5142-48FB-A6AC-8D4474EC864A}" type="pres">
      <dgm:prSet presAssocID="{0C0FFE72-972B-44BA-BF7B-757790759BAE}" presName="hierChild5" presStyleCnt="0"/>
      <dgm:spPr/>
    </dgm:pt>
    <dgm:pt modelId="{BFDE7E41-B163-48FC-B54A-FEA570696F89}" type="pres">
      <dgm:prSet presAssocID="{671BAEC2-0F69-40C5-9C04-E753C701C2EF}" presName="hierChild5" presStyleCnt="0"/>
      <dgm:spPr/>
    </dgm:pt>
    <dgm:pt modelId="{D2A93DC1-A151-44AD-9B29-E1037A008361}" type="pres">
      <dgm:prSet presAssocID="{2C924AE3-E9E2-429F-80A1-1FA87316D761}" presName="hierChild5" presStyleCnt="0"/>
      <dgm:spPr/>
    </dgm:pt>
    <dgm:pt modelId="{7A9198E3-8CA4-414F-B241-CCFAEBC459ED}" type="pres">
      <dgm:prSet presAssocID="{CF8ED6AF-83D7-496C-AF44-B26220064F12}" presName="hierChild3" presStyleCnt="0"/>
      <dgm:spPr/>
    </dgm:pt>
  </dgm:ptLst>
  <dgm:cxnLst>
    <dgm:cxn modelId="{803D5906-8097-4D1D-822D-28F969C729CA}" srcId="{3B90343E-2BA8-411A-AF85-F94FFBAB2BDD}" destId="{CF8ED6AF-83D7-496C-AF44-B26220064F12}" srcOrd="0" destOrd="0" parTransId="{16468FBB-6E5B-4B19-B7CA-0AF34CFDE5EB}" sibTransId="{D5C1158D-27E9-471F-99D1-0C0F30B4CF2F}"/>
    <dgm:cxn modelId="{C9AE3A0B-EFE0-4456-A680-FD718C1F7BFA}" type="presOf" srcId="{0CB523EA-B662-46EF-9AD2-E01DACEEF334}" destId="{8B428D08-28F1-443D-9D65-2536EF2BF576}" srcOrd="0" destOrd="0" presId="urn:microsoft.com/office/officeart/2008/layout/HalfCircleOrganizationChart"/>
    <dgm:cxn modelId="{E1956D1E-CD23-444C-8E2B-A3683580B4F4}" type="presOf" srcId="{671BAEC2-0F69-40C5-9C04-E753C701C2EF}" destId="{34988D38-B308-4C6F-A533-28B14E49657E}" srcOrd="1" destOrd="0" presId="urn:microsoft.com/office/officeart/2008/layout/HalfCircleOrganizationChart"/>
    <dgm:cxn modelId="{5F83CE25-33A7-4758-816F-2792A720D8B8}" type="presOf" srcId="{E7600CAD-BE95-4B57-9CD6-2084C87E3B6D}" destId="{D3B14969-25CF-4187-88A0-243BEC964584}" srcOrd="0" destOrd="0" presId="urn:microsoft.com/office/officeart/2008/layout/HalfCircleOrganizationChart"/>
    <dgm:cxn modelId="{BBC44028-2B6F-440D-B059-8357964EB586}" type="presOf" srcId="{332D0792-FEBF-42E1-9417-0DE912F1B036}" destId="{B5853F7C-531D-4559-A4C0-8FAF45300E10}" srcOrd="1" destOrd="0" presId="urn:microsoft.com/office/officeart/2008/layout/HalfCircleOrganizationChart"/>
    <dgm:cxn modelId="{2033FB2B-7C19-479A-89BA-9F4812643702}" type="presOf" srcId="{CF8ED6AF-83D7-496C-AF44-B26220064F12}" destId="{473E3EB8-6B7E-441A-96B4-9E02C326074D}" srcOrd="0" destOrd="0" presId="urn:microsoft.com/office/officeart/2008/layout/HalfCircleOrganizationChart"/>
    <dgm:cxn modelId="{854BD62E-7393-49ED-8215-DD0E52EC4BAC}" type="presOf" srcId="{66B2EEC7-B558-465B-B6A7-D7CC6B94A3FE}" destId="{A5E1CECE-31C9-4BB3-B937-7FB0A5C5113C}" srcOrd="0" destOrd="0" presId="urn:microsoft.com/office/officeart/2008/layout/HalfCircleOrganizationChart"/>
    <dgm:cxn modelId="{7AD5C547-3626-4697-BA91-39D3F91FD500}" type="presOf" srcId="{2C924AE3-E9E2-429F-80A1-1FA87316D761}" destId="{7291EDC8-8102-447C-985B-3D4274958F6F}" srcOrd="0" destOrd="0" presId="urn:microsoft.com/office/officeart/2008/layout/HalfCircleOrganizationChart"/>
    <dgm:cxn modelId="{D955906F-3B6D-44F4-979A-0FAE888AA080}" type="presOf" srcId="{671BAEC2-0F69-40C5-9C04-E753C701C2EF}" destId="{A314AE6D-CCB7-4F91-9193-B6F62C417A01}" srcOrd="0" destOrd="0" presId="urn:microsoft.com/office/officeart/2008/layout/HalfCircleOrganizationChart"/>
    <dgm:cxn modelId="{8D90D570-BF19-4AC2-ADD9-89DD7D271193}" type="presOf" srcId="{CF8ED6AF-83D7-496C-AF44-B26220064F12}" destId="{4F99A6CB-7EB4-492E-BD40-7B36C910A02D}" srcOrd="1" destOrd="0" presId="urn:microsoft.com/office/officeart/2008/layout/HalfCircleOrganizationChart"/>
    <dgm:cxn modelId="{A08A6755-905A-49A4-9579-B73B68119366}" type="presOf" srcId="{438337D1-76E1-4695-8517-1CC30628B308}" destId="{7697478E-1255-4899-8ED5-F97A54C76314}" srcOrd="1" destOrd="0" presId="urn:microsoft.com/office/officeart/2008/layout/HalfCircleOrganizationChart"/>
    <dgm:cxn modelId="{7E0B8155-DB91-4E3D-9D94-4D05B5A9712B}" srcId="{CF8ED6AF-83D7-496C-AF44-B26220064F12}" destId="{2C924AE3-E9E2-429F-80A1-1FA87316D761}" srcOrd="0" destOrd="0" parTransId="{66B2EEC7-B558-465B-B6A7-D7CC6B94A3FE}" sibTransId="{4AAC5FFC-63E2-4D19-84DB-1FB63EE9514F}"/>
    <dgm:cxn modelId="{0D5FA779-23E6-4BE4-99D6-6351A23F57FC}" srcId="{2C924AE3-E9E2-429F-80A1-1FA87316D761}" destId="{671BAEC2-0F69-40C5-9C04-E753C701C2EF}" srcOrd="0" destOrd="0" parTransId="{84986207-2D12-447E-A1EA-351E7A1649DC}" sibTransId="{AE9C4573-B218-40E9-8B0E-D9E459A4F070}"/>
    <dgm:cxn modelId="{4BCF9B7C-D295-47FE-B118-E3150F61B0BF}" type="presOf" srcId="{0C0FFE72-972B-44BA-BF7B-757790759BAE}" destId="{B9C40168-00DA-4785-BB3C-A2B6184FA38E}" srcOrd="1" destOrd="0" presId="urn:microsoft.com/office/officeart/2008/layout/HalfCircleOrganizationChart"/>
    <dgm:cxn modelId="{D1CA2482-FD71-434B-BC84-5298D30B11D2}" type="presOf" srcId="{332D0792-FEBF-42E1-9417-0DE912F1B036}" destId="{C1F7F112-5F76-4579-B876-87C946C9D59A}" srcOrd="0" destOrd="0" presId="urn:microsoft.com/office/officeart/2008/layout/HalfCircleOrganizationChart"/>
    <dgm:cxn modelId="{34484D85-63E0-4460-B2D8-0EE858343719}" srcId="{438337D1-76E1-4695-8517-1CC30628B308}" destId="{332D0792-FEBF-42E1-9417-0DE912F1B036}" srcOrd="0" destOrd="0" parTransId="{0CB523EA-B662-46EF-9AD2-E01DACEEF334}" sibTransId="{AD115D24-23CF-4CF7-B7FC-E0B4E1D88CD5}"/>
    <dgm:cxn modelId="{F0BCEA85-F02C-434D-87DF-416F3BAEAEEE}" type="presOf" srcId="{438337D1-76E1-4695-8517-1CC30628B308}" destId="{9B8C5D0A-5DB9-49B6-AEA3-7783FFD1A902}" srcOrd="0" destOrd="0" presId="urn:microsoft.com/office/officeart/2008/layout/HalfCircleOrganizationChart"/>
    <dgm:cxn modelId="{D4D64498-1D32-4AF9-99B8-772F7D0D16B1}" type="presOf" srcId="{84986207-2D12-447E-A1EA-351E7A1649DC}" destId="{8370E5D8-B3CB-454B-B874-24A83C09BF67}" srcOrd="0" destOrd="0" presId="urn:microsoft.com/office/officeart/2008/layout/HalfCircleOrganizationChart"/>
    <dgm:cxn modelId="{AD8EBAB8-0A85-487E-8960-D76273C260C1}" type="presOf" srcId="{0C0FFE72-972B-44BA-BF7B-757790759BAE}" destId="{FB7CCEF7-1A64-486A-9567-A1A86DE4619E}" srcOrd="0" destOrd="0" presId="urn:microsoft.com/office/officeart/2008/layout/HalfCircleOrganizationChart"/>
    <dgm:cxn modelId="{B7C2B2BC-0E7A-4EB4-9B58-8469F85B55B2}" type="presOf" srcId="{2C924AE3-E9E2-429F-80A1-1FA87316D761}" destId="{60910858-2950-4B01-B53C-CF861B1DCF89}" srcOrd="1" destOrd="0" presId="urn:microsoft.com/office/officeart/2008/layout/HalfCircleOrganizationChart"/>
    <dgm:cxn modelId="{3274D8C6-B8BA-44DF-B4F7-B4682E993B08}" type="presOf" srcId="{3B90343E-2BA8-411A-AF85-F94FFBAB2BDD}" destId="{820E41AF-0464-4D9F-9772-460AE869517C}" srcOrd="0" destOrd="0" presId="urn:microsoft.com/office/officeart/2008/layout/HalfCircleOrganizationChart"/>
    <dgm:cxn modelId="{43AC7DE0-7903-4C4F-8E4E-C4BDE14B5792}" srcId="{671BAEC2-0F69-40C5-9C04-E753C701C2EF}" destId="{0C0FFE72-972B-44BA-BF7B-757790759BAE}" srcOrd="0" destOrd="0" parTransId="{E7600CAD-BE95-4B57-9CD6-2084C87E3B6D}" sibTransId="{B3E5D08A-08CB-4AD5-BFB2-124D5AEB05D8}"/>
    <dgm:cxn modelId="{E581BBED-BAD5-480F-A506-F5F6009688BB}" type="presOf" srcId="{7CE57924-5F8C-45BB-9A44-5587EC53A124}" destId="{FB79A793-D4B5-432A-BC73-FEEECDA3490F}" srcOrd="0" destOrd="0" presId="urn:microsoft.com/office/officeart/2008/layout/HalfCircleOrganizationChart"/>
    <dgm:cxn modelId="{FD2A04FB-3BBE-49E1-B96B-1FDAED127A14}" srcId="{0C0FFE72-972B-44BA-BF7B-757790759BAE}" destId="{438337D1-76E1-4695-8517-1CC30628B308}" srcOrd="0" destOrd="0" parTransId="{7CE57924-5F8C-45BB-9A44-5587EC53A124}" sibTransId="{9EC435EA-ACE8-49FC-B309-1B1F151A3ED5}"/>
    <dgm:cxn modelId="{E6490838-D071-4247-98E7-DDA5EC7A9115}" type="presParOf" srcId="{820E41AF-0464-4D9F-9772-460AE869517C}" destId="{6B97CA73-5033-4586-B9BB-E546D233FC85}" srcOrd="0" destOrd="0" presId="urn:microsoft.com/office/officeart/2008/layout/HalfCircleOrganizationChart"/>
    <dgm:cxn modelId="{DC0EDB3E-F3EF-4E02-A201-F270899A66E5}" type="presParOf" srcId="{6B97CA73-5033-4586-B9BB-E546D233FC85}" destId="{ABF06F09-2F22-4647-B452-B890E3DE6596}" srcOrd="0" destOrd="0" presId="urn:microsoft.com/office/officeart/2008/layout/HalfCircleOrganizationChart"/>
    <dgm:cxn modelId="{9B166F82-972C-4DCC-956D-FA61C657DE86}" type="presParOf" srcId="{ABF06F09-2F22-4647-B452-B890E3DE6596}" destId="{473E3EB8-6B7E-441A-96B4-9E02C326074D}" srcOrd="0" destOrd="0" presId="urn:microsoft.com/office/officeart/2008/layout/HalfCircleOrganizationChart"/>
    <dgm:cxn modelId="{8BBF53D0-7DA1-4E78-BDDA-20AAD63A3FCA}" type="presParOf" srcId="{ABF06F09-2F22-4647-B452-B890E3DE6596}" destId="{A4FAE576-269D-42C1-B3D5-011120EFBCAF}" srcOrd="1" destOrd="0" presId="urn:microsoft.com/office/officeart/2008/layout/HalfCircleOrganizationChart"/>
    <dgm:cxn modelId="{61055DED-708D-4E34-B8EB-C125D10C73C9}" type="presParOf" srcId="{ABF06F09-2F22-4647-B452-B890E3DE6596}" destId="{8E571D79-C23E-4683-B86C-CCDB7E55336A}" srcOrd="2" destOrd="0" presId="urn:microsoft.com/office/officeart/2008/layout/HalfCircleOrganizationChart"/>
    <dgm:cxn modelId="{921D09A6-1B45-49B6-A0CE-0448A75E7364}" type="presParOf" srcId="{ABF06F09-2F22-4647-B452-B890E3DE6596}" destId="{4F99A6CB-7EB4-492E-BD40-7B36C910A02D}" srcOrd="3" destOrd="0" presId="urn:microsoft.com/office/officeart/2008/layout/HalfCircleOrganizationChart"/>
    <dgm:cxn modelId="{698D67C2-8FE5-4F83-B9DA-64DB67191191}" type="presParOf" srcId="{6B97CA73-5033-4586-B9BB-E546D233FC85}" destId="{290DE0EA-E0CD-4BC7-BFD0-2493CC585AA3}" srcOrd="1" destOrd="0" presId="urn:microsoft.com/office/officeart/2008/layout/HalfCircleOrganizationChart"/>
    <dgm:cxn modelId="{2BBFA2AD-1D42-4A73-9EAF-94D5426C60C9}" type="presParOf" srcId="{290DE0EA-E0CD-4BC7-BFD0-2493CC585AA3}" destId="{A5E1CECE-31C9-4BB3-B937-7FB0A5C5113C}" srcOrd="0" destOrd="0" presId="urn:microsoft.com/office/officeart/2008/layout/HalfCircleOrganizationChart"/>
    <dgm:cxn modelId="{F7674E95-5EF9-408C-B1EA-1E07586FEC37}" type="presParOf" srcId="{290DE0EA-E0CD-4BC7-BFD0-2493CC585AA3}" destId="{46320E2E-A345-45DB-989B-210E5D27276F}" srcOrd="1" destOrd="0" presId="urn:microsoft.com/office/officeart/2008/layout/HalfCircleOrganizationChart"/>
    <dgm:cxn modelId="{C099F59E-9967-4745-A6C8-1492A60A69B5}" type="presParOf" srcId="{46320E2E-A345-45DB-989B-210E5D27276F}" destId="{3E2176DB-D23C-49DD-9420-D6428C73AA32}" srcOrd="0" destOrd="0" presId="urn:microsoft.com/office/officeart/2008/layout/HalfCircleOrganizationChart"/>
    <dgm:cxn modelId="{B61BA988-739D-4B88-9988-157F511BA0C0}" type="presParOf" srcId="{3E2176DB-D23C-49DD-9420-D6428C73AA32}" destId="{7291EDC8-8102-447C-985B-3D4274958F6F}" srcOrd="0" destOrd="0" presId="urn:microsoft.com/office/officeart/2008/layout/HalfCircleOrganizationChart"/>
    <dgm:cxn modelId="{F2341FD2-2A48-403D-8E39-2315B9DDE5D1}" type="presParOf" srcId="{3E2176DB-D23C-49DD-9420-D6428C73AA32}" destId="{0A128808-F939-4F9C-AF06-5E79AF44AEF3}" srcOrd="1" destOrd="0" presId="urn:microsoft.com/office/officeart/2008/layout/HalfCircleOrganizationChart"/>
    <dgm:cxn modelId="{9C5C1150-1E2D-4612-A8BA-EBD10C737897}" type="presParOf" srcId="{3E2176DB-D23C-49DD-9420-D6428C73AA32}" destId="{227CA520-9E8F-49A4-B4F9-FEB34686E02B}" srcOrd="2" destOrd="0" presId="urn:microsoft.com/office/officeart/2008/layout/HalfCircleOrganizationChart"/>
    <dgm:cxn modelId="{8B4A7037-6F2A-4424-8508-26F5CE7CA57D}" type="presParOf" srcId="{3E2176DB-D23C-49DD-9420-D6428C73AA32}" destId="{60910858-2950-4B01-B53C-CF861B1DCF89}" srcOrd="3" destOrd="0" presId="urn:microsoft.com/office/officeart/2008/layout/HalfCircleOrganizationChart"/>
    <dgm:cxn modelId="{A7976B6F-DAF9-406F-8BAC-237FCFCAEB07}" type="presParOf" srcId="{46320E2E-A345-45DB-989B-210E5D27276F}" destId="{27926230-D08A-4EA6-BBD6-40F82C939405}" srcOrd="1" destOrd="0" presId="urn:microsoft.com/office/officeart/2008/layout/HalfCircleOrganizationChart"/>
    <dgm:cxn modelId="{2D8CEAD0-1213-4745-A636-A76C95BDC7D8}" type="presParOf" srcId="{27926230-D08A-4EA6-BBD6-40F82C939405}" destId="{8370E5D8-B3CB-454B-B874-24A83C09BF67}" srcOrd="0" destOrd="0" presId="urn:microsoft.com/office/officeart/2008/layout/HalfCircleOrganizationChart"/>
    <dgm:cxn modelId="{481E0688-B018-484F-AA2F-6B7BEA45B26C}" type="presParOf" srcId="{27926230-D08A-4EA6-BBD6-40F82C939405}" destId="{457CD6F6-9424-4367-BC35-035E52CBAFEC}" srcOrd="1" destOrd="0" presId="urn:microsoft.com/office/officeart/2008/layout/HalfCircleOrganizationChart"/>
    <dgm:cxn modelId="{E83EAE68-E0EB-499D-9B6D-DE7400F9642B}" type="presParOf" srcId="{457CD6F6-9424-4367-BC35-035E52CBAFEC}" destId="{A1826270-F232-4A28-8183-B34647F451D1}" srcOrd="0" destOrd="0" presId="urn:microsoft.com/office/officeart/2008/layout/HalfCircleOrganizationChart"/>
    <dgm:cxn modelId="{2EC3C3B5-E4A5-4275-BD7E-8F15B34D973C}" type="presParOf" srcId="{A1826270-F232-4A28-8183-B34647F451D1}" destId="{A314AE6D-CCB7-4F91-9193-B6F62C417A01}" srcOrd="0" destOrd="0" presId="urn:microsoft.com/office/officeart/2008/layout/HalfCircleOrganizationChart"/>
    <dgm:cxn modelId="{06B18144-0B8A-4DAC-A500-0479B4F65836}" type="presParOf" srcId="{A1826270-F232-4A28-8183-B34647F451D1}" destId="{9802A09B-0D27-4F73-B053-196CBC3A3D05}" srcOrd="1" destOrd="0" presId="urn:microsoft.com/office/officeart/2008/layout/HalfCircleOrganizationChart"/>
    <dgm:cxn modelId="{ED6D213A-3E5E-4EAE-8CBC-CCF529757666}" type="presParOf" srcId="{A1826270-F232-4A28-8183-B34647F451D1}" destId="{563AFD1A-74B2-4FF5-8C59-7E9A3E2AD42A}" srcOrd="2" destOrd="0" presId="urn:microsoft.com/office/officeart/2008/layout/HalfCircleOrganizationChart"/>
    <dgm:cxn modelId="{B19D20A4-0CFC-485F-B885-3331CD241C72}" type="presParOf" srcId="{A1826270-F232-4A28-8183-B34647F451D1}" destId="{34988D38-B308-4C6F-A533-28B14E49657E}" srcOrd="3" destOrd="0" presId="urn:microsoft.com/office/officeart/2008/layout/HalfCircleOrganizationChart"/>
    <dgm:cxn modelId="{06129F08-EBAF-4F02-82B9-F240D398DAF0}" type="presParOf" srcId="{457CD6F6-9424-4367-BC35-035E52CBAFEC}" destId="{FAAAC0BE-9E2C-4743-A570-C6113EABC036}" srcOrd="1" destOrd="0" presId="urn:microsoft.com/office/officeart/2008/layout/HalfCircleOrganizationChart"/>
    <dgm:cxn modelId="{41C1C961-88A8-4360-B12F-A65B028813FE}" type="presParOf" srcId="{FAAAC0BE-9E2C-4743-A570-C6113EABC036}" destId="{D3B14969-25CF-4187-88A0-243BEC964584}" srcOrd="0" destOrd="0" presId="urn:microsoft.com/office/officeart/2008/layout/HalfCircleOrganizationChart"/>
    <dgm:cxn modelId="{70C5D5EF-B178-4624-98B7-E0E2B4F86C86}" type="presParOf" srcId="{FAAAC0BE-9E2C-4743-A570-C6113EABC036}" destId="{5167147F-DFD5-47C0-9B63-9191F3058EE7}" srcOrd="1" destOrd="0" presId="urn:microsoft.com/office/officeart/2008/layout/HalfCircleOrganizationChart"/>
    <dgm:cxn modelId="{9A8103C9-0B8F-42BB-A379-D25A2EAC4E0B}" type="presParOf" srcId="{5167147F-DFD5-47C0-9B63-9191F3058EE7}" destId="{3E11D13A-EF0C-4C74-9A12-B755ECF3CB02}" srcOrd="0" destOrd="0" presId="urn:microsoft.com/office/officeart/2008/layout/HalfCircleOrganizationChart"/>
    <dgm:cxn modelId="{1BFD5F01-8154-4BE1-99A0-C566C5E20EAC}" type="presParOf" srcId="{3E11D13A-EF0C-4C74-9A12-B755ECF3CB02}" destId="{FB7CCEF7-1A64-486A-9567-A1A86DE4619E}" srcOrd="0" destOrd="0" presId="urn:microsoft.com/office/officeart/2008/layout/HalfCircleOrganizationChart"/>
    <dgm:cxn modelId="{29235C4F-1CBE-4292-A64F-8F12B256C238}" type="presParOf" srcId="{3E11D13A-EF0C-4C74-9A12-B755ECF3CB02}" destId="{552E5F05-A121-4181-B62D-3A6E6AC2844D}" srcOrd="1" destOrd="0" presId="urn:microsoft.com/office/officeart/2008/layout/HalfCircleOrganizationChart"/>
    <dgm:cxn modelId="{9720DF48-EEBA-40C8-B87D-BC82F663B0D3}" type="presParOf" srcId="{3E11D13A-EF0C-4C74-9A12-B755ECF3CB02}" destId="{1B69C195-008D-437F-87C4-8ECA4A2444D8}" srcOrd="2" destOrd="0" presId="urn:microsoft.com/office/officeart/2008/layout/HalfCircleOrganizationChart"/>
    <dgm:cxn modelId="{5345DE9F-C8C0-4788-A94F-67FEEDC9DC38}" type="presParOf" srcId="{3E11D13A-EF0C-4C74-9A12-B755ECF3CB02}" destId="{B9C40168-00DA-4785-BB3C-A2B6184FA38E}" srcOrd="3" destOrd="0" presId="urn:microsoft.com/office/officeart/2008/layout/HalfCircleOrganizationChart"/>
    <dgm:cxn modelId="{EA1815D0-1E23-4948-B741-62819A6F0A0A}" type="presParOf" srcId="{5167147F-DFD5-47C0-9B63-9191F3058EE7}" destId="{DBBBDCA8-C2B1-4920-AE75-3E405D8777C0}" srcOrd="1" destOrd="0" presId="urn:microsoft.com/office/officeart/2008/layout/HalfCircleOrganizationChart"/>
    <dgm:cxn modelId="{6268BC86-602F-49DB-BB79-BA37DB2297E3}" type="presParOf" srcId="{DBBBDCA8-C2B1-4920-AE75-3E405D8777C0}" destId="{FB79A793-D4B5-432A-BC73-FEEECDA3490F}" srcOrd="0" destOrd="0" presId="urn:microsoft.com/office/officeart/2008/layout/HalfCircleOrganizationChart"/>
    <dgm:cxn modelId="{996BEDD9-8B4D-49F9-9FA6-08CB1C22295C}" type="presParOf" srcId="{DBBBDCA8-C2B1-4920-AE75-3E405D8777C0}" destId="{06A033C9-3D01-490D-8154-1CF6091DAA80}" srcOrd="1" destOrd="0" presId="urn:microsoft.com/office/officeart/2008/layout/HalfCircleOrganizationChart"/>
    <dgm:cxn modelId="{D343819A-1997-4657-A423-CBDA149E6A05}" type="presParOf" srcId="{06A033C9-3D01-490D-8154-1CF6091DAA80}" destId="{EC55019F-2DA3-4F88-8C8C-103B8CBD5587}" srcOrd="0" destOrd="0" presId="urn:microsoft.com/office/officeart/2008/layout/HalfCircleOrganizationChart"/>
    <dgm:cxn modelId="{4DD1D8D5-F24B-4DB0-A47E-EFA47815E44E}" type="presParOf" srcId="{EC55019F-2DA3-4F88-8C8C-103B8CBD5587}" destId="{9B8C5D0A-5DB9-49B6-AEA3-7783FFD1A902}" srcOrd="0" destOrd="0" presId="urn:microsoft.com/office/officeart/2008/layout/HalfCircleOrganizationChart"/>
    <dgm:cxn modelId="{C31A1A21-218E-4DDC-B791-C135430CC403}" type="presParOf" srcId="{EC55019F-2DA3-4F88-8C8C-103B8CBD5587}" destId="{F5311D2F-FAD2-4705-ACB7-E1A2ED4E665D}" srcOrd="1" destOrd="0" presId="urn:microsoft.com/office/officeart/2008/layout/HalfCircleOrganizationChart"/>
    <dgm:cxn modelId="{5C40F247-74F7-4597-87B6-B60555F89019}" type="presParOf" srcId="{EC55019F-2DA3-4F88-8C8C-103B8CBD5587}" destId="{BE696884-39B3-422C-8E85-C4E03ED87E6F}" srcOrd="2" destOrd="0" presId="urn:microsoft.com/office/officeart/2008/layout/HalfCircleOrganizationChart"/>
    <dgm:cxn modelId="{81624E29-230C-402C-8341-30D8A9DE6C60}" type="presParOf" srcId="{EC55019F-2DA3-4F88-8C8C-103B8CBD5587}" destId="{7697478E-1255-4899-8ED5-F97A54C76314}" srcOrd="3" destOrd="0" presId="urn:microsoft.com/office/officeart/2008/layout/HalfCircleOrganizationChart"/>
    <dgm:cxn modelId="{8ECB5C31-04BA-42F5-B1A6-2CD80EA2100F}" type="presParOf" srcId="{06A033C9-3D01-490D-8154-1CF6091DAA80}" destId="{E699ECF3-0241-493F-9800-D8E7C9A7C640}" srcOrd="1" destOrd="0" presId="urn:microsoft.com/office/officeart/2008/layout/HalfCircleOrganizationChart"/>
    <dgm:cxn modelId="{1AA3B0FF-C4EF-462C-B7F0-A53E853685F7}" type="presParOf" srcId="{E699ECF3-0241-493F-9800-D8E7C9A7C640}" destId="{8B428D08-28F1-443D-9D65-2536EF2BF576}" srcOrd="0" destOrd="0" presId="urn:microsoft.com/office/officeart/2008/layout/HalfCircleOrganizationChart"/>
    <dgm:cxn modelId="{3F022A3D-90F9-4BE1-8843-62B9840DEB2F}" type="presParOf" srcId="{E699ECF3-0241-493F-9800-D8E7C9A7C640}" destId="{A6A6B7DB-F3E3-44C4-A4F8-59997F323D7B}" srcOrd="1" destOrd="0" presId="urn:microsoft.com/office/officeart/2008/layout/HalfCircleOrganizationChart"/>
    <dgm:cxn modelId="{4836A1E7-FF61-40F7-977C-0AD30D82FF29}" type="presParOf" srcId="{A6A6B7DB-F3E3-44C4-A4F8-59997F323D7B}" destId="{1BA2F7CB-27B6-4A1A-AF56-FD91F3378888}" srcOrd="0" destOrd="0" presId="urn:microsoft.com/office/officeart/2008/layout/HalfCircleOrganizationChart"/>
    <dgm:cxn modelId="{DA404678-F5E8-46CA-BFE9-F22E7EB98D3E}" type="presParOf" srcId="{1BA2F7CB-27B6-4A1A-AF56-FD91F3378888}" destId="{C1F7F112-5F76-4579-B876-87C946C9D59A}" srcOrd="0" destOrd="0" presId="urn:microsoft.com/office/officeart/2008/layout/HalfCircleOrganizationChart"/>
    <dgm:cxn modelId="{4314FC15-3A3F-4877-A306-34B792CDBABA}" type="presParOf" srcId="{1BA2F7CB-27B6-4A1A-AF56-FD91F3378888}" destId="{DD506D1D-14C8-435B-961F-3367F98B187E}" srcOrd="1" destOrd="0" presId="urn:microsoft.com/office/officeart/2008/layout/HalfCircleOrganizationChart"/>
    <dgm:cxn modelId="{A14ABF5C-A5AF-42A3-B37D-405C8C01F32E}" type="presParOf" srcId="{1BA2F7CB-27B6-4A1A-AF56-FD91F3378888}" destId="{0B324242-11F5-4844-AB25-709CBFC694AB}" srcOrd="2" destOrd="0" presId="urn:microsoft.com/office/officeart/2008/layout/HalfCircleOrganizationChart"/>
    <dgm:cxn modelId="{D254F4A7-4355-4744-9FCB-B98DD1053873}" type="presParOf" srcId="{1BA2F7CB-27B6-4A1A-AF56-FD91F3378888}" destId="{B5853F7C-531D-4559-A4C0-8FAF45300E10}" srcOrd="3" destOrd="0" presId="urn:microsoft.com/office/officeart/2008/layout/HalfCircleOrganizationChart"/>
    <dgm:cxn modelId="{E2EB2B72-020A-420D-BEAC-067ABFF2C2F7}" type="presParOf" srcId="{A6A6B7DB-F3E3-44C4-A4F8-59997F323D7B}" destId="{48640EC5-5681-43C3-91F7-65FB06AE0852}" srcOrd="1" destOrd="0" presId="urn:microsoft.com/office/officeart/2008/layout/HalfCircleOrganizationChart"/>
    <dgm:cxn modelId="{506036F7-7E09-4DF3-AEDB-F4E43B94DECD}" type="presParOf" srcId="{A6A6B7DB-F3E3-44C4-A4F8-59997F323D7B}" destId="{7DA5EBE4-7D61-4C21-B0E7-7226BE749AF8}" srcOrd="2" destOrd="0" presId="urn:microsoft.com/office/officeart/2008/layout/HalfCircleOrganizationChart"/>
    <dgm:cxn modelId="{4EC7A505-B2DB-4B91-BB0B-26216EE4005B}" type="presParOf" srcId="{06A033C9-3D01-490D-8154-1CF6091DAA80}" destId="{5F9A99DD-5042-45BB-BA39-9FDCFDE35F0A}" srcOrd="2" destOrd="0" presId="urn:microsoft.com/office/officeart/2008/layout/HalfCircleOrganizationChart"/>
    <dgm:cxn modelId="{4B7C2ADF-2B1D-47A5-9A4C-EE632637EFEC}" type="presParOf" srcId="{5167147F-DFD5-47C0-9B63-9191F3058EE7}" destId="{E6B79806-5142-48FB-A6AC-8D4474EC864A}" srcOrd="2" destOrd="0" presId="urn:microsoft.com/office/officeart/2008/layout/HalfCircleOrganizationChart"/>
    <dgm:cxn modelId="{D4B01E47-299B-46FC-8BA1-8474F5CA41DA}" type="presParOf" srcId="{457CD6F6-9424-4367-BC35-035E52CBAFEC}" destId="{BFDE7E41-B163-48FC-B54A-FEA570696F89}" srcOrd="2" destOrd="0" presId="urn:microsoft.com/office/officeart/2008/layout/HalfCircleOrganizationChart"/>
    <dgm:cxn modelId="{29C9EAC2-FB51-4D7A-8BE6-B3EC68A5159C}" type="presParOf" srcId="{46320E2E-A345-45DB-989B-210E5D27276F}" destId="{D2A93DC1-A151-44AD-9B29-E1037A008361}" srcOrd="2" destOrd="0" presId="urn:microsoft.com/office/officeart/2008/layout/HalfCircleOrganizationChart"/>
    <dgm:cxn modelId="{C650513F-69AE-4121-9FF2-C2BC421A0496}" type="presParOf" srcId="{6B97CA73-5033-4586-B9BB-E546D233FC85}" destId="{7A9198E3-8CA4-414F-B241-CCFAEBC459E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618ECC-8F7C-44F3-B0E9-9B39FA39CABE}"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CD4DB316-8BB4-4C4E-B28C-75D501AB5484}">
      <dgm:prSet phldrT="[Text]"/>
      <dgm:spPr/>
      <dgm:t>
        <a:bodyPr/>
        <a:lstStyle/>
        <a:p>
          <a:r>
            <a:rPr lang="en-US" dirty="0"/>
            <a:t>Objective: Increase oversight on SPVs with risk factors</a:t>
          </a:r>
        </a:p>
      </dgm:t>
    </dgm:pt>
    <dgm:pt modelId="{79A86D7D-54E9-4E5C-8A85-4CBF90366AC1}" type="parTrans" cxnId="{D9BDCC68-0E90-4988-8AEF-62D3F6AAB85C}">
      <dgm:prSet/>
      <dgm:spPr/>
      <dgm:t>
        <a:bodyPr/>
        <a:lstStyle/>
        <a:p>
          <a:endParaRPr lang="en-US"/>
        </a:p>
      </dgm:t>
    </dgm:pt>
    <dgm:pt modelId="{B3C2452D-BC71-47F3-96DD-896D820DF1C2}" type="sibTrans" cxnId="{D9BDCC68-0E90-4988-8AEF-62D3F6AAB85C}">
      <dgm:prSet/>
      <dgm:spPr/>
      <dgm:t>
        <a:bodyPr/>
        <a:lstStyle/>
        <a:p>
          <a:endParaRPr lang="en-US"/>
        </a:p>
      </dgm:t>
    </dgm:pt>
    <dgm:pt modelId="{484B7B3B-5A21-444C-80D2-6141DB70CA51}">
      <dgm:prSet phldrT="[Text]"/>
      <dgm:spPr/>
      <dgm:t>
        <a:bodyPr/>
        <a:lstStyle/>
        <a:p>
          <a:r>
            <a:rPr lang="en-US" dirty="0"/>
            <a:t>Identify SPVs with risk factors</a:t>
          </a:r>
        </a:p>
      </dgm:t>
    </dgm:pt>
    <dgm:pt modelId="{B5E727C9-122F-48DB-9556-BD1D8EB2A43C}" type="parTrans" cxnId="{5A2D5824-5254-468A-99D0-B7A3E75C61F1}">
      <dgm:prSet/>
      <dgm:spPr/>
      <dgm:t>
        <a:bodyPr/>
        <a:lstStyle/>
        <a:p>
          <a:endParaRPr lang="en-US"/>
        </a:p>
      </dgm:t>
    </dgm:pt>
    <dgm:pt modelId="{E4A29BF2-7E1B-4EA7-BDC5-3B6E3875597F}" type="sibTrans" cxnId="{5A2D5824-5254-468A-99D0-B7A3E75C61F1}">
      <dgm:prSet/>
      <dgm:spPr/>
      <dgm:t>
        <a:bodyPr/>
        <a:lstStyle/>
        <a:p>
          <a:endParaRPr lang="en-US"/>
        </a:p>
      </dgm:t>
    </dgm:pt>
    <dgm:pt modelId="{92DE349B-FF33-4972-A5A7-CD81278AEB58}">
      <dgm:prSet phldrT="[Text]"/>
      <dgm:spPr/>
      <dgm:t>
        <a:bodyPr/>
        <a:lstStyle/>
        <a:p>
          <a:r>
            <a:rPr lang="en-US"/>
            <a:t>Allocate resources smartly</a:t>
          </a:r>
        </a:p>
      </dgm:t>
    </dgm:pt>
    <dgm:pt modelId="{4087C366-1F17-4657-B04E-16B6068C0FD3}" type="parTrans" cxnId="{421C646D-CE50-42F4-9992-0DFD4C6656E9}">
      <dgm:prSet/>
      <dgm:spPr/>
      <dgm:t>
        <a:bodyPr/>
        <a:lstStyle/>
        <a:p>
          <a:endParaRPr lang="en-US"/>
        </a:p>
      </dgm:t>
    </dgm:pt>
    <dgm:pt modelId="{09DA0D04-B93C-4A20-B11D-5835046713B6}" type="sibTrans" cxnId="{421C646D-CE50-42F4-9992-0DFD4C6656E9}">
      <dgm:prSet/>
      <dgm:spPr/>
      <dgm:t>
        <a:bodyPr/>
        <a:lstStyle/>
        <a:p>
          <a:endParaRPr lang="en-US"/>
        </a:p>
      </dgm:t>
    </dgm:pt>
    <dgm:pt modelId="{747DEC4D-EDC0-4EE4-BBF5-1229A3E0C235}">
      <dgm:prSet phldrT="[Text]"/>
      <dgm:spPr/>
      <dgm:t>
        <a:bodyPr/>
        <a:lstStyle/>
        <a:p>
          <a:r>
            <a:rPr lang="en-US"/>
            <a:t>Additional &amp; more in-depth inspections on Tier I vessels</a:t>
          </a:r>
        </a:p>
      </dgm:t>
    </dgm:pt>
    <dgm:pt modelId="{BEA4392E-5045-43E7-B027-CBBCADB1153F}" type="parTrans" cxnId="{370C69D5-C4A0-473C-909D-5B0698F9DD38}">
      <dgm:prSet/>
      <dgm:spPr/>
      <dgm:t>
        <a:bodyPr/>
        <a:lstStyle/>
        <a:p>
          <a:endParaRPr lang="en-US"/>
        </a:p>
      </dgm:t>
    </dgm:pt>
    <dgm:pt modelId="{BF095990-3AE3-4D98-A8EA-17EDFDBB1B41}" type="sibTrans" cxnId="{370C69D5-C4A0-473C-909D-5B0698F9DD38}">
      <dgm:prSet/>
      <dgm:spPr/>
      <dgm:t>
        <a:bodyPr/>
        <a:lstStyle/>
        <a:p>
          <a:endParaRPr lang="en-US"/>
        </a:p>
      </dgm:t>
    </dgm:pt>
    <dgm:pt modelId="{DFB081AF-8FC7-439B-B96C-39F32C5CBBF2}">
      <dgm:prSet phldrT="[Text]"/>
      <dgm:spPr/>
      <dgm:t>
        <a:bodyPr/>
        <a:lstStyle/>
        <a:p>
          <a:r>
            <a:rPr lang="en-US" dirty="0"/>
            <a:t>Use risk model to determine significant factors</a:t>
          </a:r>
        </a:p>
      </dgm:t>
    </dgm:pt>
    <dgm:pt modelId="{3FFB1A39-68FD-4BB2-A684-46DA565ABF01}" type="parTrans" cxnId="{2A3FF4DE-B405-490A-9CB8-9E87D0B3E326}">
      <dgm:prSet/>
      <dgm:spPr/>
      <dgm:t>
        <a:bodyPr/>
        <a:lstStyle/>
        <a:p>
          <a:endParaRPr lang="en-US"/>
        </a:p>
      </dgm:t>
    </dgm:pt>
    <dgm:pt modelId="{890E52DB-E877-4D6F-A4E5-64AC6D764603}" type="sibTrans" cxnId="{2A3FF4DE-B405-490A-9CB8-9E87D0B3E326}">
      <dgm:prSet/>
      <dgm:spPr/>
      <dgm:t>
        <a:bodyPr/>
        <a:lstStyle/>
        <a:p>
          <a:endParaRPr lang="en-US"/>
        </a:p>
      </dgm:t>
    </dgm:pt>
    <dgm:pt modelId="{4D2A3201-187E-4CE2-8199-8652A4DAAA40}">
      <dgm:prSet/>
      <dgm:spPr/>
      <dgm:t>
        <a:bodyPr/>
        <a:lstStyle/>
        <a:p>
          <a:r>
            <a:rPr lang="en-US"/>
            <a:t>Assign Tier I, II, or III based on risk scores</a:t>
          </a:r>
        </a:p>
      </dgm:t>
    </dgm:pt>
    <dgm:pt modelId="{7345E2D8-4736-4305-AADD-E5DDE3247D95}" type="parTrans" cxnId="{95DC0EE2-52B2-4105-94D9-04D35D3D8150}">
      <dgm:prSet/>
      <dgm:spPr/>
      <dgm:t>
        <a:bodyPr/>
        <a:lstStyle/>
        <a:p>
          <a:endParaRPr lang="en-US"/>
        </a:p>
      </dgm:t>
    </dgm:pt>
    <dgm:pt modelId="{6F680B10-407D-4457-977C-D5D4A338790B}" type="sibTrans" cxnId="{95DC0EE2-52B2-4105-94D9-04D35D3D8150}">
      <dgm:prSet/>
      <dgm:spPr/>
      <dgm:t>
        <a:bodyPr/>
        <a:lstStyle/>
        <a:p>
          <a:endParaRPr lang="en-US"/>
        </a:p>
      </dgm:t>
    </dgm:pt>
    <dgm:pt modelId="{FF0C2299-AB8A-4289-9714-F2D7CE23B24C}">
      <dgm:prSet/>
      <dgm:spPr/>
      <dgm:t>
        <a:bodyPr/>
        <a:lstStyle/>
        <a:p>
          <a:r>
            <a:rPr lang="en-US"/>
            <a:t>Most experienced inspectors conduct Tier I annual &amp; COI renewal inspections</a:t>
          </a:r>
        </a:p>
      </dgm:t>
    </dgm:pt>
    <dgm:pt modelId="{D9BD7DAD-0E5F-4DED-BA35-94452BBFBCCB}" type="parTrans" cxnId="{F1DBB546-95CB-43CE-880A-57E40DF10DB6}">
      <dgm:prSet/>
      <dgm:spPr/>
      <dgm:t>
        <a:bodyPr/>
        <a:lstStyle/>
        <a:p>
          <a:endParaRPr lang="en-US"/>
        </a:p>
      </dgm:t>
    </dgm:pt>
    <dgm:pt modelId="{B223C853-D307-4F0E-9327-C15256969497}" type="sibTrans" cxnId="{F1DBB546-95CB-43CE-880A-57E40DF10DB6}">
      <dgm:prSet/>
      <dgm:spPr/>
      <dgm:t>
        <a:bodyPr/>
        <a:lstStyle/>
        <a:p>
          <a:endParaRPr lang="en-US"/>
        </a:p>
      </dgm:t>
    </dgm:pt>
    <dgm:pt modelId="{9CDBC14B-C58F-478A-8A9D-7358A169354E}">
      <dgm:prSet/>
      <dgm:spPr/>
      <dgm:t>
        <a:bodyPr/>
        <a:lstStyle/>
        <a:p>
          <a:r>
            <a:rPr lang="en-US" dirty="0"/>
            <a:t>Reduced scope on Tier III inspections</a:t>
          </a:r>
        </a:p>
      </dgm:t>
    </dgm:pt>
    <dgm:pt modelId="{0BCA9F03-79E3-4E50-9CFB-36E1522E49AE}" type="parTrans" cxnId="{7DBCE258-A719-4418-AD8C-6C4246F64A32}">
      <dgm:prSet/>
      <dgm:spPr/>
      <dgm:t>
        <a:bodyPr/>
        <a:lstStyle/>
        <a:p>
          <a:endParaRPr lang="en-US"/>
        </a:p>
      </dgm:t>
    </dgm:pt>
    <dgm:pt modelId="{6DC7C43E-4A9E-4F1C-BC35-B1F46812C6B1}" type="sibTrans" cxnId="{7DBCE258-A719-4418-AD8C-6C4246F64A32}">
      <dgm:prSet/>
      <dgm:spPr/>
      <dgm:t>
        <a:bodyPr/>
        <a:lstStyle/>
        <a:p>
          <a:endParaRPr lang="en-US"/>
        </a:p>
      </dgm:t>
    </dgm:pt>
    <dgm:pt modelId="{C97B0785-FB0F-4AE4-A2C5-4FF5DDE9BF64}" type="pres">
      <dgm:prSet presAssocID="{B6618ECC-8F7C-44F3-B0E9-9B39FA39CABE}" presName="Name0" presStyleCnt="0">
        <dgm:presLayoutVars>
          <dgm:chPref val="1"/>
          <dgm:dir/>
          <dgm:animOne val="branch"/>
          <dgm:animLvl val="lvl"/>
          <dgm:resizeHandles/>
        </dgm:presLayoutVars>
      </dgm:prSet>
      <dgm:spPr/>
    </dgm:pt>
    <dgm:pt modelId="{827C5812-B8CB-4F14-AB15-10404853D32B}" type="pres">
      <dgm:prSet presAssocID="{CD4DB316-8BB4-4C4E-B28C-75D501AB5484}" presName="vertOne" presStyleCnt="0"/>
      <dgm:spPr/>
    </dgm:pt>
    <dgm:pt modelId="{2CD3BCAC-8138-4DB4-A0E1-70B25E51324B}" type="pres">
      <dgm:prSet presAssocID="{CD4DB316-8BB4-4C4E-B28C-75D501AB5484}" presName="txOne" presStyleLbl="node0" presStyleIdx="0" presStyleCnt="1">
        <dgm:presLayoutVars>
          <dgm:chPref val="3"/>
        </dgm:presLayoutVars>
      </dgm:prSet>
      <dgm:spPr/>
    </dgm:pt>
    <dgm:pt modelId="{8A91EF1D-B109-4ABB-84FE-467DA7EDFB73}" type="pres">
      <dgm:prSet presAssocID="{CD4DB316-8BB4-4C4E-B28C-75D501AB5484}" presName="parTransOne" presStyleCnt="0"/>
      <dgm:spPr/>
    </dgm:pt>
    <dgm:pt modelId="{1B07E4B6-74B8-41B0-9DA8-48BAA47F9177}" type="pres">
      <dgm:prSet presAssocID="{CD4DB316-8BB4-4C4E-B28C-75D501AB5484}" presName="horzOne" presStyleCnt="0"/>
      <dgm:spPr/>
    </dgm:pt>
    <dgm:pt modelId="{A1129033-0873-4D1A-ABBF-67AB1C9CC3EB}" type="pres">
      <dgm:prSet presAssocID="{484B7B3B-5A21-444C-80D2-6141DB70CA51}" presName="vertTwo" presStyleCnt="0"/>
      <dgm:spPr/>
    </dgm:pt>
    <dgm:pt modelId="{87BFD21F-913F-489E-8EBB-3C403DD891B6}" type="pres">
      <dgm:prSet presAssocID="{484B7B3B-5A21-444C-80D2-6141DB70CA51}" presName="txTwo" presStyleLbl="node2" presStyleIdx="0" presStyleCnt="2">
        <dgm:presLayoutVars>
          <dgm:chPref val="3"/>
        </dgm:presLayoutVars>
      </dgm:prSet>
      <dgm:spPr/>
    </dgm:pt>
    <dgm:pt modelId="{5AD78B39-683F-4B9D-B089-3A856E5B8E2B}" type="pres">
      <dgm:prSet presAssocID="{484B7B3B-5A21-444C-80D2-6141DB70CA51}" presName="parTransTwo" presStyleCnt="0"/>
      <dgm:spPr/>
    </dgm:pt>
    <dgm:pt modelId="{76ED061E-9D64-4A65-A556-E164092FB997}" type="pres">
      <dgm:prSet presAssocID="{484B7B3B-5A21-444C-80D2-6141DB70CA51}" presName="horzTwo" presStyleCnt="0"/>
      <dgm:spPr/>
    </dgm:pt>
    <dgm:pt modelId="{489BDECA-8D6A-428D-A8FE-A83A24BEE156}" type="pres">
      <dgm:prSet presAssocID="{DFB081AF-8FC7-439B-B96C-39F32C5CBBF2}" presName="vertThree" presStyleCnt="0"/>
      <dgm:spPr/>
    </dgm:pt>
    <dgm:pt modelId="{481EF866-EE9B-4A7D-B075-EF9B361346ED}" type="pres">
      <dgm:prSet presAssocID="{DFB081AF-8FC7-439B-B96C-39F32C5CBBF2}" presName="txThree" presStyleLbl="node3" presStyleIdx="0" presStyleCnt="5">
        <dgm:presLayoutVars>
          <dgm:chPref val="3"/>
        </dgm:presLayoutVars>
      </dgm:prSet>
      <dgm:spPr/>
    </dgm:pt>
    <dgm:pt modelId="{96DDB9E1-926B-44D1-A862-953F1B257B9A}" type="pres">
      <dgm:prSet presAssocID="{DFB081AF-8FC7-439B-B96C-39F32C5CBBF2}" presName="horzThree" presStyleCnt="0"/>
      <dgm:spPr/>
    </dgm:pt>
    <dgm:pt modelId="{07F258EC-257D-47E6-99B4-0493A8240B2B}" type="pres">
      <dgm:prSet presAssocID="{890E52DB-E877-4D6F-A4E5-64AC6D764603}" presName="sibSpaceThree" presStyleCnt="0"/>
      <dgm:spPr/>
    </dgm:pt>
    <dgm:pt modelId="{2915ADD5-7721-45AA-83E5-E77552C1A763}" type="pres">
      <dgm:prSet presAssocID="{4D2A3201-187E-4CE2-8199-8652A4DAAA40}" presName="vertThree" presStyleCnt="0"/>
      <dgm:spPr/>
    </dgm:pt>
    <dgm:pt modelId="{F32AFB6A-9FB4-456C-AE20-9EEA29579F90}" type="pres">
      <dgm:prSet presAssocID="{4D2A3201-187E-4CE2-8199-8652A4DAAA40}" presName="txThree" presStyleLbl="node3" presStyleIdx="1" presStyleCnt="5">
        <dgm:presLayoutVars>
          <dgm:chPref val="3"/>
        </dgm:presLayoutVars>
      </dgm:prSet>
      <dgm:spPr/>
    </dgm:pt>
    <dgm:pt modelId="{D471F75D-296C-4FE7-AB76-5EE57BFF13C6}" type="pres">
      <dgm:prSet presAssocID="{4D2A3201-187E-4CE2-8199-8652A4DAAA40}" presName="horzThree" presStyleCnt="0"/>
      <dgm:spPr/>
    </dgm:pt>
    <dgm:pt modelId="{8E480EB4-C620-445D-9D7C-2FDED3E1C0E2}" type="pres">
      <dgm:prSet presAssocID="{E4A29BF2-7E1B-4EA7-BDC5-3B6E3875597F}" presName="sibSpaceTwo" presStyleCnt="0"/>
      <dgm:spPr/>
    </dgm:pt>
    <dgm:pt modelId="{FE4CBCB2-3212-4954-B68E-79F5716EDF9D}" type="pres">
      <dgm:prSet presAssocID="{92DE349B-FF33-4972-A5A7-CD81278AEB58}" presName="vertTwo" presStyleCnt="0"/>
      <dgm:spPr/>
    </dgm:pt>
    <dgm:pt modelId="{0D4DC046-7E34-4CE3-8696-86150042ACE6}" type="pres">
      <dgm:prSet presAssocID="{92DE349B-FF33-4972-A5A7-CD81278AEB58}" presName="txTwo" presStyleLbl="node2" presStyleIdx="1" presStyleCnt="2">
        <dgm:presLayoutVars>
          <dgm:chPref val="3"/>
        </dgm:presLayoutVars>
      </dgm:prSet>
      <dgm:spPr/>
    </dgm:pt>
    <dgm:pt modelId="{782AEB64-6294-4B92-BC0D-FD23AB955D3C}" type="pres">
      <dgm:prSet presAssocID="{92DE349B-FF33-4972-A5A7-CD81278AEB58}" presName="parTransTwo" presStyleCnt="0"/>
      <dgm:spPr/>
    </dgm:pt>
    <dgm:pt modelId="{981DF5EB-FFEE-4EB3-987B-A7FC6A47C7E3}" type="pres">
      <dgm:prSet presAssocID="{92DE349B-FF33-4972-A5A7-CD81278AEB58}" presName="horzTwo" presStyleCnt="0"/>
      <dgm:spPr/>
    </dgm:pt>
    <dgm:pt modelId="{63B733FF-E7A4-4600-BA6E-5063E47127BA}" type="pres">
      <dgm:prSet presAssocID="{747DEC4D-EDC0-4EE4-BBF5-1229A3E0C235}" presName="vertThree" presStyleCnt="0"/>
      <dgm:spPr/>
    </dgm:pt>
    <dgm:pt modelId="{166FA287-F548-4E94-ADD5-4EC6F64FCC6B}" type="pres">
      <dgm:prSet presAssocID="{747DEC4D-EDC0-4EE4-BBF5-1229A3E0C235}" presName="txThree" presStyleLbl="node3" presStyleIdx="2" presStyleCnt="5">
        <dgm:presLayoutVars>
          <dgm:chPref val="3"/>
        </dgm:presLayoutVars>
      </dgm:prSet>
      <dgm:spPr/>
    </dgm:pt>
    <dgm:pt modelId="{7CDBB2EB-E5EB-4A05-BD22-D04D56E51B00}" type="pres">
      <dgm:prSet presAssocID="{747DEC4D-EDC0-4EE4-BBF5-1229A3E0C235}" presName="horzThree" presStyleCnt="0"/>
      <dgm:spPr/>
    </dgm:pt>
    <dgm:pt modelId="{B2B01F07-7F78-4D16-A65D-CC0AF4226F79}" type="pres">
      <dgm:prSet presAssocID="{BF095990-3AE3-4D98-A8EA-17EDFDBB1B41}" presName="sibSpaceThree" presStyleCnt="0"/>
      <dgm:spPr/>
    </dgm:pt>
    <dgm:pt modelId="{7F7EC3B4-DB26-4300-8841-46DB4BF25DCB}" type="pres">
      <dgm:prSet presAssocID="{FF0C2299-AB8A-4289-9714-F2D7CE23B24C}" presName="vertThree" presStyleCnt="0"/>
      <dgm:spPr/>
    </dgm:pt>
    <dgm:pt modelId="{18F25501-9D73-45FB-9EC1-CA63BF85AB52}" type="pres">
      <dgm:prSet presAssocID="{FF0C2299-AB8A-4289-9714-F2D7CE23B24C}" presName="txThree" presStyleLbl="node3" presStyleIdx="3" presStyleCnt="5">
        <dgm:presLayoutVars>
          <dgm:chPref val="3"/>
        </dgm:presLayoutVars>
      </dgm:prSet>
      <dgm:spPr/>
    </dgm:pt>
    <dgm:pt modelId="{B7611C4B-3EF8-4A2F-839C-9AADAE270496}" type="pres">
      <dgm:prSet presAssocID="{FF0C2299-AB8A-4289-9714-F2D7CE23B24C}" presName="horzThree" presStyleCnt="0"/>
      <dgm:spPr/>
    </dgm:pt>
    <dgm:pt modelId="{B196ACF0-9244-41B6-AA38-7B484CBDF81B}" type="pres">
      <dgm:prSet presAssocID="{B223C853-D307-4F0E-9327-C15256969497}" presName="sibSpaceThree" presStyleCnt="0"/>
      <dgm:spPr/>
    </dgm:pt>
    <dgm:pt modelId="{E7CD10EF-FE3C-40DD-B93E-D5F4C49BB888}" type="pres">
      <dgm:prSet presAssocID="{9CDBC14B-C58F-478A-8A9D-7358A169354E}" presName="vertThree" presStyleCnt="0"/>
      <dgm:spPr/>
    </dgm:pt>
    <dgm:pt modelId="{FD189A76-9B49-4B94-AC70-DCECFF5B31FF}" type="pres">
      <dgm:prSet presAssocID="{9CDBC14B-C58F-478A-8A9D-7358A169354E}" presName="txThree" presStyleLbl="node3" presStyleIdx="4" presStyleCnt="5">
        <dgm:presLayoutVars>
          <dgm:chPref val="3"/>
        </dgm:presLayoutVars>
      </dgm:prSet>
      <dgm:spPr/>
    </dgm:pt>
    <dgm:pt modelId="{B6B7B6E5-AC87-4C39-9F04-DCF7BE7C4039}" type="pres">
      <dgm:prSet presAssocID="{9CDBC14B-C58F-478A-8A9D-7358A169354E}" presName="horzThree" presStyleCnt="0"/>
      <dgm:spPr/>
    </dgm:pt>
  </dgm:ptLst>
  <dgm:cxnLst>
    <dgm:cxn modelId="{C8AA5C0C-2BB7-47DE-84C3-24E048A21F4D}" type="presOf" srcId="{B6618ECC-8F7C-44F3-B0E9-9B39FA39CABE}" destId="{C97B0785-FB0F-4AE4-A2C5-4FF5DDE9BF64}" srcOrd="0" destOrd="0" presId="urn:microsoft.com/office/officeart/2005/8/layout/hierarchy4"/>
    <dgm:cxn modelId="{5A2D5824-5254-468A-99D0-B7A3E75C61F1}" srcId="{CD4DB316-8BB4-4C4E-B28C-75D501AB5484}" destId="{484B7B3B-5A21-444C-80D2-6141DB70CA51}" srcOrd="0" destOrd="0" parTransId="{B5E727C9-122F-48DB-9556-BD1D8EB2A43C}" sibTransId="{E4A29BF2-7E1B-4EA7-BDC5-3B6E3875597F}"/>
    <dgm:cxn modelId="{F1DBB546-95CB-43CE-880A-57E40DF10DB6}" srcId="{92DE349B-FF33-4972-A5A7-CD81278AEB58}" destId="{FF0C2299-AB8A-4289-9714-F2D7CE23B24C}" srcOrd="1" destOrd="0" parTransId="{D9BD7DAD-0E5F-4DED-BA35-94452BBFBCCB}" sibTransId="{B223C853-D307-4F0E-9327-C15256969497}"/>
    <dgm:cxn modelId="{D9BDCC68-0E90-4988-8AEF-62D3F6AAB85C}" srcId="{B6618ECC-8F7C-44F3-B0E9-9B39FA39CABE}" destId="{CD4DB316-8BB4-4C4E-B28C-75D501AB5484}" srcOrd="0" destOrd="0" parTransId="{79A86D7D-54E9-4E5C-8A85-4CBF90366AC1}" sibTransId="{B3C2452D-BC71-47F3-96DD-896D820DF1C2}"/>
    <dgm:cxn modelId="{421C646D-CE50-42F4-9992-0DFD4C6656E9}" srcId="{CD4DB316-8BB4-4C4E-B28C-75D501AB5484}" destId="{92DE349B-FF33-4972-A5A7-CD81278AEB58}" srcOrd="1" destOrd="0" parTransId="{4087C366-1F17-4657-B04E-16B6068C0FD3}" sibTransId="{09DA0D04-B93C-4A20-B11D-5835046713B6}"/>
    <dgm:cxn modelId="{814DF94E-5ACF-401D-AB6A-ECC073F46BC2}" type="presOf" srcId="{CD4DB316-8BB4-4C4E-B28C-75D501AB5484}" destId="{2CD3BCAC-8138-4DB4-A0E1-70B25E51324B}" srcOrd="0" destOrd="0" presId="urn:microsoft.com/office/officeart/2005/8/layout/hierarchy4"/>
    <dgm:cxn modelId="{7DBCE258-A719-4418-AD8C-6C4246F64A32}" srcId="{92DE349B-FF33-4972-A5A7-CD81278AEB58}" destId="{9CDBC14B-C58F-478A-8A9D-7358A169354E}" srcOrd="2" destOrd="0" parTransId="{0BCA9F03-79E3-4E50-9CFB-36E1522E49AE}" sibTransId="{6DC7C43E-4A9E-4F1C-BC35-B1F46812C6B1}"/>
    <dgm:cxn modelId="{A1D4717A-F022-461F-A9B8-AE89D7F49C0B}" type="presOf" srcId="{4D2A3201-187E-4CE2-8199-8652A4DAAA40}" destId="{F32AFB6A-9FB4-456C-AE20-9EEA29579F90}" srcOrd="0" destOrd="0" presId="urn:microsoft.com/office/officeart/2005/8/layout/hierarchy4"/>
    <dgm:cxn modelId="{A3DEE387-E0C1-41F9-9C80-3526375CC469}" type="presOf" srcId="{92DE349B-FF33-4972-A5A7-CD81278AEB58}" destId="{0D4DC046-7E34-4CE3-8696-86150042ACE6}" srcOrd="0" destOrd="0" presId="urn:microsoft.com/office/officeart/2005/8/layout/hierarchy4"/>
    <dgm:cxn modelId="{6CBEAC88-328E-410E-9E09-E4A06EC3F375}" type="presOf" srcId="{FF0C2299-AB8A-4289-9714-F2D7CE23B24C}" destId="{18F25501-9D73-45FB-9EC1-CA63BF85AB52}" srcOrd="0" destOrd="0" presId="urn:microsoft.com/office/officeart/2005/8/layout/hierarchy4"/>
    <dgm:cxn modelId="{4A94408D-5F65-48F7-9CE7-17A5372E8EFD}" type="presOf" srcId="{DFB081AF-8FC7-439B-B96C-39F32C5CBBF2}" destId="{481EF866-EE9B-4A7D-B075-EF9B361346ED}" srcOrd="0" destOrd="0" presId="urn:microsoft.com/office/officeart/2005/8/layout/hierarchy4"/>
    <dgm:cxn modelId="{F2580B9E-B4E4-4F81-A482-11421A56CED5}" type="presOf" srcId="{747DEC4D-EDC0-4EE4-BBF5-1229A3E0C235}" destId="{166FA287-F548-4E94-ADD5-4EC6F64FCC6B}" srcOrd="0" destOrd="0" presId="urn:microsoft.com/office/officeart/2005/8/layout/hierarchy4"/>
    <dgm:cxn modelId="{F59E0BD3-8BE8-4759-BF05-CB87ABD08840}" type="presOf" srcId="{9CDBC14B-C58F-478A-8A9D-7358A169354E}" destId="{FD189A76-9B49-4B94-AC70-DCECFF5B31FF}" srcOrd="0" destOrd="0" presId="urn:microsoft.com/office/officeart/2005/8/layout/hierarchy4"/>
    <dgm:cxn modelId="{370C69D5-C4A0-473C-909D-5B0698F9DD38}" srcId="{92DE349B-FF33-4972-A5A7-CD81278AEB58}" destId="{747DEC4D-EDC0-4EE4-BBF5-1229A3E0C235}" srcOrd="0" destOrd="0" parTransId="{BEA4392E-5045-43E7-B027-CBBCADB1153F}" sibTransId="{BF095990-3AE3-4D98-A8EA-17EDFDBB1B41}"/>
    <dgm:cxn modelId="{2A3FF4DE-B405-490A-9CB8-9E87D0B3E326}" srcId="{484B7B3B-5A21-444C-80D2-6141DB70CA51}" destId="{DFB081AF-8FC7-439B-B96C-39F32C5CBBF2}" srcOrd="0" destOrd="0" parTransId="{3FFB1A39-68FD-4BB2-A684-46DA565ABF01}" sibTransId="{890E52DB-E877-4D6F-A4E5-64AC6D764603}"/>
    <dgm:cxn modelId="{95DC0EE2-52B2-4105-94D9-04D35D3D8150}" srcId="{484B7B3B-5A21-444C-80D2-6141DB70CA51}" destId="{4D2A3201-187E-4CE2-8199-8652A4DAAA40}" srcOrd="1" destOrd="0" parTransId="{7345E2D8-4736-4305-AADD-E5DDE3247D95}" sibTransId="{6F680B10-407D-4457-977C-D5D4A338790B}"/>
    <dgm:cxn modelId="{F80992EA-3D63-4D3C-97A7-90E9480616FF}" type="presOf" srcId="{484B7B3B-5A21-444C-80D2-6141DB70CA51}" destId="{87BFD21F-913F-489E-8EBB-3C403DD891B6}" srcOrd="0" destOrd="0" presId="urn:microsoft.com/office/officeart/2005/8/layout/hierarchy4"/>
    <dgm:cxn modelId="{DFD08782-35F3-4506-91F2-074EFF540F4F}" type="presParOf" srcId="{C97B0785-FB0F-4AE4-A2C5-4FF5DDE9BF64}" destId="{827C5812-B8CB-4F14-AB15-10404853D32B}" srcOrd="0" destOrd="0" presId="urn:microsoft.com/office/officeart/2005/8/layout/hierarchy4"/>
    <dgm:cxn modelId="{DC3A57D8-D41B-4EFB-90F5-C25D272DA5F9}" type="presParOf" srcId="{827C5812-B8CB-4F14-AB15-10404853D32B}" destId="{2CD3BCAC-8138-4DB4-A0E1-70B25E51324B}" srcOrd="0" destOrd="0" presId="urn:microsoft.com/office/officeart/2005/8/layout/hierarchy4"/>
    <dgm:cxn modelId="{5E38C580-CA79-47E6-AF95-3A91988E64A7}" type="presParOf" srcId="{827C5812-B8CB-4F14-AB15-10404853D32B}" destId="{8A91EF1D-B109-4ABB-84FE-467DA7EDFB73}" srcOrd="1" destOrd="0" presId="urn:microsoft.com/office/officeart/2005/8/layout/hierarchy4"/>
    <dgm:cxn modelId="{12B908EF-8C49-43AD-B3E8-9354350FE2CE}" type="presParOf" srcId="{827C5812-B8CB-4F14-AB15-10404853D32B}" destId="{1B07E4B6-74B8-41B0-9DA8-48BAA47F9177}" srcOrd="2" destOrd="0" presId="urn:microsoft.com/office/officeart/2005/8/layout/hierarchy4"/>
    <dgm:cxn modelId="{605576BD-10D3-403B-8CAD-0545242935F1}" type="presParOf" srcId="{1B07E4B6-74B8-41B0-9DA8-48BAA47F9177}" destId="{A1129033-0873-4D1A-ABBF-67AB1C9CC3EB}" srcOrd="0" destOrd="0" presId="urn:microsoft.com/office/officeart/2005/8/layout/hierarchy4"/>
    <dgm:cxn modelId="{DA1CBFD0-6DA5-4908-B446-C6F70C5F4325}" type="presParOf" srcId="{A1129033-0873-4D1A-ABBF-67AB1C9CC3EB}" destId="{87BFD21F-913F-489E-8EBB-3C403DD891B6}" srcOrd="0" destOrd="0" presId="urn:microsoft.com/office/officeart/2005/8/layout/hierarchy4"/>
    <dgm:cxn modelId="{471B9F1B-9242-4798-AC46-DB20C7D1B4B4}" type="presParOf" srcId="{A1129033-0873-4D1A-ABBF-67AB1C9CC3EB}" destId="{5AD78B39-683F-4B9D-B089-3A856E5B8E2B}" srcOrd="1" destOrd="0" presId="urn:microsoft.com/office/officeart/2005/8/layout/hierarchy4"/>
    <dgm:cxn modelId="{4F62B542-C7D1-408F-99D6-EFC9D6CC821F}" type="presParOf" srcId="{A1129033-0873-4D1A-ABBF-67AB1C9CC3EB}" destId="{76ED061E-9D64-4A65-A556-E164092FB997}" srcOrd="2" destOrd="0" presId="urn:microsoft.com/office/officeart/2005/8/layout/hierarchy4"/>
    <dgm:cxn modelId="{32724865-97CC-464F-BABF-9DE6684294DE}" type="presParOf" srcId="{76ED061E-9D64-4A65-A556-E164092FB997}" destId="{489BDECA-8D6A-428D-A8FE-A83A24BEE156}" srcOrd="0" destOrd="0" presId="urn:microsoft.com/office/officeart/2005/8/layout/hierarchy4"/>
    <dgm:cxn modelId="{EA3A5D4C-CF4F-4017-AEFA-2E6450C8B588}" type="presParOf" srcId="{489BDECA-8D6A-428D-A8FE-A83A24BEE156}" destId="{481EF866-EE9B-4A7D-B075-EF9B361346ED}" srcOrd="0" destOrd="0" presId="urn:microsoft.com/office/officeart/2005/8/layout/hierarchy4"/>
    <dgm:cxn modelId="{B1EC7A5E-8890-4BA0-96DC-31E750CB58A3}" type="presParOf" srcId="{489BDECA-8D6A-428D-A8FE-A83A24BEE156}" destId="{96DDB9E1-926B-44D1-A862-953F1B257B9A}" srcOrd="1" destOrd="0" presId="urn:microsoft.com/office/officeart/2005/8/layout/hierarchy4"/>
    <dgm:cxn modelId="{776A1047-5D10-4613-86FA-6E602EAEE97B}" type="presParOf" srcId="{76ED061E-9D64-4A65-A556-E164092FB997}" destId="{07F258EC-257D-47E6-99B4-0493A8240B2B}" srcOrd="1" destOrd="0" presId="urn:microsoft.com/office/officeart/2005/8/layout/hierarchy4"/>
    <dgm:cxn modelId="{FBA1F624-2ED3-4D87-9630-188CA41BF8F1}" type="presParOf" srcId="{76ED061E-9D64-4A65-A556-E164092FB997}" destId="{2915ADD5-7721-45AA-83E5-E77552C1A763}" srcOrd="2" destOrd="0" presId="urn:microsoft.com/office/officeart/2005/8/layout/hierarchy4"/>
    <dgm:cxn modelId="{A5A1FBC0-85EA-4CA2-AB96-3721D1BA7CB0}" type="presParOf" srcId="{2915ADD5-7721-45AA-83E5-E77552C1A763}" destId="{F32AFB6A-9FB4-456C-AE20-9EEA29579F90}" srcOrd="0" destOrd="0" presId="urn:microsoft.com/office/officeart/2005/8/layout/hierarchy4"/>
    <dgm:cxn modelId="{5DC2C0A8-61CC-4006-A460-FB527264EBAF}" type="presParOf" srcId="{2915ADD5-7721-45AA-83E5-E77552C1A763}" destId="{D471F75D-296C-4FE7-AB76-5EE57BFF13C6}" srcOrd="1" destOrd="0" presId="urn:microsoft.com/office/officeart/2005/8/layout/hierarchy4"/>
    <dgm:cxn modelId="{85433DD6-A438-4FE2-ABD8-72C258F65BB6}" type="presParOf" srcId="{1B07E4B6-74B8-41B0-9DA8-48BAA47F9177}" destId="{8E480EB4-C620-445D-9D7C-2FDED3E1C0E2}" srcOrd="1" destOrd="0" presId="urn:microsoft.com/office/officeart/2005/8/layout/hierarchy4"/>
    <dgm:cxn modelId="{5F37D7BD-77C0-4C6C-ABC6-B5552DEAE01C}" type="presParOf" srcId="{1B07E4B6-74B8-41B0-9DA8-48BAA47F9177}" destId="{FE4CBCB2-3212-4954-B68E-79F5716EDF9D}" srcOrd="2" destOrd="0" presId="urn:microsoft.com/office/officeart/2005/8/layout/hierarchy4"/>
    <dgm:cxn modelId="{85162774-ADA5-476C-B2D3-63806D99A95B}" type="presParOf" srcId="{FE4CBCB2-3212-4954-B68E-79F5716EDF9D}" destId="{0D4DC046-7E34-4CE3-8696-86150042ACE6}" srcOrd="0" destOrd="0" presId="urn:microsoft.com/office/officeart/2005/8/layout/hierarchy4"/>
    <dgm:cxn modelId="{8E7B4694-6042-4F72-A83B-E400D6C81F1B}" type="presParOf" srcId="{FE4CBCB2-3212-4954-B68E-79F5716EDF9D}" destId="{782AEB64-6294-4B92-BC0D-FD23AB955D3C}" srcOrd="1" destOrd="0" presId="urn:microsoft.com/office/officeart/2005/8/layout/hierarchy4"/>
    <dgm:cxn modelId="{E82611E3-144B-49DE-B33A-46B48C9B1905}" type="presParOf" srcId="{FE4CBCB2-3212-4954-B68E-79F5716EDF9D}" destId="{981DF5EB-FFEE-4EB3-987B-A7FC6A47C7E3}" srcOrd="2" destOrd="0" presId="urn:microsoft.com/office/officeart/2005/8/layout/hierarchy4"/>
    <dgm:cxn modelId="{E0AF19A0-C9F2-45A2-81A6-9F63B05AEA65}" type="presParOf" srcId="{981DF5EB-FFEE-4EB3-987B-A7FC6A47C7E3}" destId="{63B733FF-E7A4-4600-BA6E-5063E47127BA}" srcOrd="0" destOrd="0" presId="urn:microsoft.com/office/officeart/2005/8/layout/hierarchy4"/>
    <dgm:cxn modelId="{74BAE102-E111-4930-93CE-13C7F1804C93}" type="presParOf" srcId="{63B733FF-E7A4-4600-BA6E-5063E47127BA}" destId="{166FA287-F548-4E94-ADD5-4EC6F64FCC6B}" srcOrd="0" destOrd="0" presId="urn:microsoft.com/office/officeart/2005/8/layout/hierarchy4"/>
    <dgm:cxn modelId="{1BDE101D-6610-471F-9AD4-D92EFBF3391D}" type="presParOf" srcId="{63B733FF-E7A4-4600-BA6E-5063E47127BA}" destId="{7CDBB2EB-E5EB-4A05-BD22-D04D56E51B00}" srcOrd="1" destOrd="0" presId="urn:microsoft.com/office/officeart/2005/8/layout/hierarchy4"/>
    <dgm:cxn modelId="{34EB9896-114F-4A53-BC08-BDE26DA59A69}" type="presParOf" srcId="{981DF5EB-FFEE-4EB3-987B-A7FC6A47C7E3}" destId="{B2B01F07-7F78-4D16-A65D-CC0AF4226F79}" srcOrd="1" destOrd="0" presId="urn:microsoft.com/office/officeart/2005/8/layout/hierarchy4"/>
    <dgm:cxn modelId="{12D57220-D890-4F50-92EA-24FDE93C1478}" type="presParOf" srcId="{981DF5EB-FFEE-4EB3-987B-A7FC6A47C7E3}" destId="{7F7EC3B4-DB26-4300-8841-46DB4BF25DCB}" srcOrd="2" destOrd="0" presId="urn:microsoft.com/office/officeart/2005/8/layout/hierarchy4"/>
    <dgm:cxn modelId="{D2503CC7-E04E-4245-B08B-E0600BF203D6}" type="presParOf" srcId="{7F7EC3B4-DB26-4300-8841-46DB4BF25DCB}" destId="{18F25501-9D73-45FB-9EC1-CA63BF85AB52}" srcOrd="0" destOrd="0" presId="urn:microsoft.com/office/officeart/2005/8/layout/hierarchy4"/>
    <dgm:cxn modelId="{60DD9042-A0E1-4AD0-866F-2CCB6FA0C779}" type="presParOf" srcId="{7F7EC3B4-DB26-4300-8841-46DB4BF25DCB}" destId="{B7611C4B-3EF8-4A2F-839C-9AADAE270496}" srcOrd="1" destOrd="0" presId="urn:microsoft.com/office/officeart/2005/8/layout/hierarchy4"/>
    <dgm:cxn modelId="{7FD9FAF2-8046-40DE-83FE-341E962C0EA0}" type="presParOf" srcId="{981DF5EB-FFEE-4EB3-987B-A7FC6A47C7E3}" destId="{B196ACF0-9244-41B6-AA38-7B484CBDF81B}" srcOrd="3" destOrd="0" presId="urn:microsoft.com/office/officeart/2005/8/layout/hierarchy4"/>
    <dgm:cxn modelId="{422BA9EF-6332-4732-A672-A237B9D91803}" type="presParOf" srcId="{981DF5EB-FFEE-4EB3-987B-A7FC6A47C7E3}" destId="{E7CD10EF-FE3C-40DD-B93E-D5F4C49BB888}" srcOrd="4" destOrd="0" presId="urn:microsoft.com/office/officeart/2005/8/layout/hierarchy4"/>
    <dgm:cxn modelId="{E74BC24D-3A40-4D7C-8F37-BCACA01D6D66}" type="presParOf" srcId="{E7CD10EF-FE3C-40DD-B93E-D5F4C49BB888}" destId="{FD189A76-9B49-4B94-AC70-DCECFF5B31FF}" srcOrd="0" destOrd="0" presId="urn:microsoft.com/office/officeart/2005/8/layout/hierarchy4"/>
    <dgm:cxn modelId="{9D53E733-21C3-4E29-8A38-CF958FD9EBD5}" type="presParOf" srcId="{E7CD10EF-FE3C-40DD-B93E-D5F4C49BB888}" destId="{B6B7B6E5-AC87-4C39-9F04-DCF7BE7C403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56576-65BB-42F7-AE68-697FD8161C4D}">
      <dsp:nvSpPr>
        <dsp:cNvPr id="0" name=""/>
        <dsp:cNvSpPr/>
      </dsp:nvSpPr>
      <dsp:spPr>
        <a:xfrm>
          <a:off x="3002984" y="2842966"/>
          <a:ext cx="1829943" cy="495154"/>
        </a:xfrm>
        <a:custGeom>
          <a:avLst/>
          <a:gdLst/>
          <a:ahLst/>
          <a:cxnLst/>
          <a:rect l="0" t="0" r="0" b="0"/>
          <a:pathLst>
            <a:path>
              <a:moveTo>
                <a:pt x="0" y="0"/>
              </a:moveTo>
              <a:lnTo>
                <a:pt x="0" y="248816"/>
              </a:lnTo>
              <a:lnTo>
                <a:pt x="1829943" y="248816"/>
              </a:lnTo>
              <a:lnTo>
                <a:pt x="1829943" y="4951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0DFFC9-9D01-4FE8-933A-B5A0CE08CBD5}">
      <dsp:nvSpPr>
        <dsp:cNvPr id="0" name=""/>
        <dsp:cNvSpPr/>
      </dsp:nvSpPr>
      <dsp:spPr>
        <a:xfrm>
          <a:off x="1583605" y="4508684"/>
          <a:ext cx="1079197" cy="703824"/>
        </a:xfrm>
        <a:custGeom>
          <a:avLst/>
          <a:gdLst/>
          <a:ahLst/>
          <a:cxnLst/>
          <a:rect l="0" t="0" r="0" b="0"/>
          <a:pathLst>
            <a:path>
              <a:moveTo>
                <a:pt x="0" y="0"/>
              </a:moveTo>
              <a:lnTo>
                <a:pt x="0" y="703824"/>
              </a:lnTo>
              <a:lnTo>
                <a:pt x="1079197" y="7038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BA55C-E996-483C-815C-2B00485F4BFE}">
      <dsp:nvSpPr>
        <dsp:cNvPr id="0" name=""/>
        <dsp:cNvSpPr/>
      </dsp:nvSpPr>
      <dsp:spPr>
        <a:xfrm>
          <a:off x="1583605" y="2842966"/>
          <a:ext cx="1419379" cy="492677"/>
        </a:xfrm>
        <a:custGeom>
          <a:avLst/>
          <a:gdLst/>
          <a:ahLst/>
          <a:cxnLst/>
          <a:rect l="0" t="0" r="0" b="0"/>
          <a:pathLst>
            <a:path>
              <a:moveTo>
                <a:pt x="1419379" y="0"/>
              </a:moveTo>
              <a:lnTo>
                <a:pt x="1419379" y="246338"/>
              </a:lnTo>
              <a:lnTo>
                <a:pt x="0" y="246338"/>
              </a:lnTo>
              <a:lnTo>
                <a:pt x="0" y="4926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108506-664C-4E1C-A2E6-B7F91EF57552}">
      <dsp:nvSpPr>
        <dsp:cNvPr id="0" name=""/>
        <dsp:cNvSpPr/>
      </dsp:nvSpPr>
      <dsp:spPr>
        <a:xfrm>
          <a:off x="2957265" y="1177248"/>
          <a:ext cx="91440" cy="492677"/>
        </a:xfrm>
        <a:custGeom>
          <a:avLst/>
          <a:gdLst/>
          <a:ahLst/>
          <a:cxnLst/>
          <a:rect l="0" t="0" r="0" b="0"/>
          <a:pathLst>
            <a:path>
              <a:moveTo>
                <a:pt x="45720" y="0"/>
              </a:moveTo>
              <a:lnTo>
                <a:pt x="45720" y="492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BDF21B-8FD7-4FBA-8299-55772C8855C4}">
      <dsp:nvSpPr>
        <dsp:cNvPr id="0" name=""/>
        <dsp:cNvSpPr/>
      </dsp:nvSpPr>
      <dsp:spPr>
        <a:xfrm>
          <a:off x="2416464" y="4207"/>
          <a:ext cx="1173041" cy="11730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E8E251-B93B-45FF-8192-11AB5DF0FA10}">
      <dsp:nvSpPr>
        <dsp:cNvPr id="0" name=""/>
        <dsp:cNvSpPr/>
      </dsp:nvSpPr>
      <dsp:spPr>
        <a:xfrm>
          <a:off x="2416464" y="4207"/>
          <a:ext cx="1173041" cy="11730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86CC4-A669-4ECA-842E-5FB256CF7EC4}">
      <dsp:nvSpPr>
        <dsp:cNvPr id="0" name=""/>
        <dsp:cNvSpPr/>
      </dsp:nvSpPr>
      <dsp:spPr>
        <a:xfrm>
          <a:off x="1829943" y="215354"/>
          <a:ext cx="2346082" cy="7507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Commandant</a:t>
          </a:r>
          <a:endParaRPr lang="en-US" sz="1000" kern="1200" dirty="0"/>
        </a:p>
      </dsp:txBody>
      <dsp:txXfrm>
        <a:off x="1829943" y="215354"/>
        <a:ext cx="2346082" cy="750746"/>
      </dsp:txXfrm>
    </dsp:sp>
    <dsp:sp modelId="{E50196A8-72F9-4A92-B36D-17B675B0BE86}">
      <dsp:nvSpPr>
        <dsp:cNvPr id="0" name=""/>
        <dsp:cNvSpPr/>
      </dsp:nvSpPr>
      <dsp:spPr>
        <a:xfrm>
          <a:off x="2416464" y="1669925"/>
          <a:ext cx="1173041" cy="11730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B16AD-01E1-4C17-B060-CAD230149FF7}">
      <dsp:nvSpPr>
        <dsp:cNvPr id="0" name=""/>
        <dsp:cNvSpPr/>
      </dsp:nvSpPr>
      <dsp:spPr>
        <a:xfrm>
          <a:off x="2416464" y="1669925"/>
          <a:ext cx="1173041" cy="11730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CCC50-F961-4F59-8C39-516872F011F4}">
      <dsp:nvSpPr>
        <dsp:cNvPr id="0" name=""/>
        <dsp:cNvSpPr/>
      </dsp:nvSpPr>
      <dsp:spPr>
        <a:xfrm>
          <a:off x="1829943" y="1881072"/>
          <a:ext cx="2346082" cy="7507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Vice Commandant</a:t>
          </a:r>
        </a:p>
      </dsp:txBody>
      <dsp:txXfrm>
        <a:off x="1829943" y="1881072"/>
        <a:ext cx="2346082" cy="750746"/>
      </dsp:txXfrm>
    </dsp:sp>
    <dsp:sp modelId="{77AE602E-337D-4CEE-A092-324B4D7AF649}">
      <dsp:nvSpPr>
        <dsp:cNvPr id="0" name=""/>
        <dsp:cNvSpPr/>
      </dsp:nvSpPr>
      <dsp:spPr>
        <a:xfrm>
          <a:off x="997084" y="3335643"/>
          <a:ext cx="1173041" cy="11730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D5F8D-1F12-46DE-9256-A9AB8832EDB0}">
      <dsp:nvSpPr>
        <dsp:cNvPr id="0" name=""/>
        <dsp:cNvSpPr/>
      </dsp:nvSpPr>
      <dsp:spPr>
        <a:xfrm>
          <a:off x="997084" y="3335643"/>
          <a:ext cx="1173041" cy="11730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E0EBD-1BA4-4D5D-B05B-871334F55A85}">
      <dsp:nvSpPr>
        <dsp:cNvPr id="0" name=""/>
        <dsp:cNvSpPr/>
      </dsp:nvSpPr>
      <dsp:spPr>
        <a:xfrm>
          <a:off x="410564" y="3546790"/>
          <a:ext cx="2346082" cy="7507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65760" tIns="8890" rIns="36576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Deputy Commandant for Operations</a:t>
          </a:r>
        </a:p>
      </dsp:txBody>
      <dsp:txXfrm>
        <a:off x="410564" y="3546790"/>
        <a:ext cx="2346082" cy="750746"/>
      </dsp:txXfrm>
    </dsp:sp>
    <dsp:sp modelId="{5FD32F9E-7FD3-43A4-AEDC-1A315AAB29E1}">
      <dsp:nvSpPr>
        <dsp:cNvPr id="0" name=""/>
        <dsp:cNvSpPr/>
      </dsp:nvSpPr>
      <dsp:spPr>
        <a:xfrm>
          <a:off x="2522038" y="5001361"/>
          <a:ext cx="1173041" cy="11730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B72CA-4D0E-44FC-8074-968C80174D38}">
      <dsp:nvSpPr>
        <dsp:cNvPr id="0" name=""/>
        <dsp:cNvSpPr/>
      </dsp:nvSpPr>
      <dsp:spPr>
        <a:xfrm>
          <a:off x="2522038" y="5001361"/>
          <a:ext cx="1173041" cy="11730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72D40C-4603-4948-ACAF-C0CE0A085FBF}">
      <dsp:nvSpPr>
        <dsp:cNvPr id="0" name=""/>
        <dsp:cNvSpPr/>
      </dsp:nvSpPr>
      <dsp:spPr>
        <a:xfrm>
          <a:off x="1935517" y="5212509"/>
          <a:ext cx="2346082" cy="7507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74320" tIns="8890" rIns="274320" bIns="8890" numCol="1" spcCol="1270" anchor="ctr" anchorCtr="0">
          <a:noAutofit/>
        </a:bodyPr>
        <a:lstStyle/>
        <a:p>
          <a:pPr marL="0" lvl="0" indent="0" algn="ctr" defTabSz="622300">
            <a:lnSpc>
              <a:spcPct val="90000"/>
            </a:lnSpc>
            <a:spcBef>
              <a:spcPct val="0"/>
            </a:spcBef>
            <a:spcAft>
              <a:spcPct val="35000"/>
            </a:spcAft>
            <a:buNone/>
          </a:pPr>
          <a:r>
            <a:rPr lang="en-US" sz="1400" kern="1200" dirty="0"/>
            <a:t>Assistant Commandant for Prevention Policy</a:t>
          </a:r>
        </a:p>
      </dsp:txBody>
      <dsp:txXfrm>
        <a:off x="1935517" y="5212509"/>
        <a:ext cx="2346082" cy="750746"/>
      </dsp:txXfrm>
    </dsp:sp>
    <dsp:sp modelId="{02511537-22B5-42D4-91BB-17BC05EA1B3C}">
      <dsp:nvSpPr>
        <dsp:cNvPr id="0" name=""/>
        <dsp:cNvSpPr/>
      </dsp:nvSpPr>
      <dsp:spPr>
        <a:xfrm>
          <a:off x="4246408" y="3338121"/>
          <a:ext cx="1173041" cy="11730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B655B8-AA23-4B6F-8FC6-8FCADF5B38B6}">
      <dsp:nvSpPr>
        <dsp:cNvPr id="0" name=""/>
        <dsp:cNvSpPr/>
      </dsp:nvSpPr>
      <dsp:spPr>
        <a:xfrm>
          <a:off x="4246408" y="3338121"/>
          <a:ext cx="1173041" cy="11730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23F104-0A69-4408-BA73-1AE831E1B67F}">
      <dsp:nvSpPr>
        <dsp:cNvPr id="0" name=""/>
        <dsp:cNvSpPr/>
      </dsp:nvSpPr>
      <dsp:spPr>
        <a:xfrm>
          <a:off x="3659887" y="3549268"/>
          <a:ext cx="2346082" cy="7507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Area Commander</a:t>
          </a:r>
        </a:p>
      </dsp:txBody>
      <dsp:txXfrm>
        <a:off x="3659887" y="3549268"/>
        <a:ext cx="2346082" cy="75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9404-CB63-4C16-AD4E-D3239DEE2720}">
      <dsp:nvSpPr>
        <dsp:cNvPr id="0" name=""/>
        <dsp:cNvSpPr/>
      </dsp:nvSpPr>
      <dsp:spPr>
        <a:xfrm>
          <a:off x="3975308" y="1846674"/>
          <a:ext cx="701361" cy="2622483"/>
        </a:xfrm>
        <a:custGeom>
          <a:avLst/>
          <a:gdLst/>
          <a:ahLst/>
          <a:cxnLst/>
          <a:rect l="0" t="0" r="0" b="0"/>
          <a:pathLst>
            <a:path>
              <a:moveTo>
                <a:pt x="0" y="0"/>
              </a:moveTo>
              <a:lnTo>
                <a:pt x="0" y="2622483"/>
              </a:lnTo>
              <a:lnTo>
                <a:pt x="701361" y="26224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1C7C8-5BD6-407A-A793-231116E2A61A}">
      <dsp:nvSpPr>
        <dsp:cNvPr id="0" name=""/>
        <dsp:cNvSpPr/>
      </dsp:nvSpPr>
      <dsp:spPr>
        <a:xfrm>
          <a:off x="3975308" y="1846674"/>
          <a:ext cx="701361" cy="1539946"/>
        </a:xfrm>
        <a:custGeom>
          <a:avLst/>
          <a:gdLst/>
          <a:ahLst/>
          <a:cxnLst/>
          <a:rect l="0" t="0" r="0" b="0"/>
          <a:pathLst>
            <a:path>
              <a:moveTo>
                <a:pt x="0" y="0"/>
              </a:moveTo>
              <a:lnTo>
                <a:pt x="0" y="1539946"/>
              </a:lnTo>
              <a:lnTo>
                <a:pt x="701361" y="1539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EBA67-65AE-4DF9-9123-A22607323682}">
      <dsp:nvSpPr>
        <dsp:cNvPr id="0" name=""/>
        <dsp:cNvSpPr/>
      </dsp:nvSpPr>
      <dsp:spPr>
        <a:xfrm>
          <a:off x="3975308" y="1846674"/>
          <a:ext cx="701361" cy="457409"/>
        </a:xfrm>
        <a:custGeom>
          <a:avLst/>
          <a:gdLst/>
          <a:ahLst/>
          <a:cxnLst/>
          <a:rect l="0" t="0" r="0" b="0"/>
          <a:pathLst>
            <a:path>
              <a:moveTo>
                <a:pt x="0" y="0"/>
              </a:moveTo>
              <a:lnTo>
                <a:pt x="0" y="457409"/>
              </a:lnTo>
              <a:lnTo>
                <a:pt x="701361" y="4574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D3847-42E0-43C0-A2F0-A7D7BD75F27A}">
      <dsp:nvSpPr>
        <dsp:cNvPr id="0" name=""/>
        <dsp:cNvSpPr/>
      </dsp:nvSpPr>
      <dsp:spPr>
        <a:xfrm>
          <a:off x="3052865" y="764137"/>
          <a:ext cx="922443" cy="320186"/>
        </a:xfrm>
        <a:custGeom>
          <a:avLst/>
          <a:gdLst/>
          <a:ahLst/>
          <a:cxnLst/>
          <a:rect l="0" t="0" r="0" b="0"/>
          <a:pathLst>
            <a:path>
              <a:moveTo>
                <a:pt x="0" y="0"/>
              </a:moveTo>
              <a:lnTo>
                <a:pt x="0" y="160093"/>
              </a:lnTo>
              <a:lnTo>
                <a:pt x="922443" y="160093"/>
              </a:lnTo>
              <a:lnTo>
                <a:pt x="922443" y="320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2D01F-9071-42DE-8C65-FF9D21CEE345}">
      <dsp:nvSpPr>
        <dsp:cNvPr id="0" name=""/>
        <dsp:cNvSpPr/>
      </dsp:nvSpPr>
      <dsp:spPr>
        <a:xfrm>
          <a:off x="2130421" y="1846674"/>
          <a:ext cx="701361" cy="3705020"/>
        </a:xfrm>
        <a:custGeom>
          <a:avLst/>
          <a:gdLst/>
          <a:ahLst/>
          <a:cxnLst/>
          <a:rect l="0" t="0" r="0" b="0"/>
          <a:pathLst>
            <a:path>
              <a:moveTo>
                <a:pt x="0" y="0"/>
              </a:moveTo>
              <a:lnTo>
                <a:pt x="0" y="3705020"/>
              </a:lnTo>
              <a:lnTo>
                <a:pt x="701361" y="37050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76ED9-68C1-4B51-AD65-B1FF9379DBD7}">
      <dsp:nvSpPr>
        <dsp:cNvPr id="0" name=""/>
        <dsp:cNvSpPr/>
      </dsp:nvSpPr>
      <dsp:spPr>
        <a:xfrm>
          <a:off x="2130421" y="1846674"/>
          <a:ext cx="701361" cy="2622483"/>
        </a:xfrm>
        <a:custGeom>
          <a:avLst/>
          <a:gdLst/>
          <a:ahLst/>
          <a:cxnLst/>
          <a:rect l="0" t="0" r="0" b="0"/>
          <a:pathLst>
            <a:path>
              <a:moveTo>
                <a:pt x="0" y="0"/>
              </a:moveTo>
              <a:lnTo>
                <a:pt x="0" y="2622483"/>
              </a:lnTo>
              <a:lnTo>
                <a:pt x="701361" y="26224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7A5FA7-FBE9-4E89-8626-850484CCCFDF}">
      <dsp:nvSpPr>
        <dsp:cNvPr id="0" name=""/>
        <dsp:cNvSpPr/>
      </dsp:nvSpPr>
      <dsp:spPr>
        <a:xfrm>
          <a:off x="2130421" y="1846674"/>
          <a:ext cx="701361" cy="1539946"/>
        </a:xfrm>
        <a:custGeom>
          <a:avLst/>
          <a:gdLst/>
          <a:ahLst/>
          <a:cxnLst/>
          <a:rect l="0" t="0" r="0" b="0"/>
          <a:pathLst>
            <a:path>
              <a:moveTo>
                <a:pt x="0" y="0"/>
              </a:moveTo>
              <a:lnTo>
                <a:pt x="0" y="1539946"/>
              </a:lnTo>
              <a:lnTo>
                <a:pt x="701361" y="1539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C1D24-65D2-40FE-B131-1AD7A318ADEA}">
      <dsp:nvSpPr>
        <dsp:cNvPr id="0" name=""/>
        <dsp:cNvSpPr/>
      </dsp:nvSpPr>
      <dsp:spPr>
        <a:xfrm>
          <a:off x="2130421" y="1846674"/>
          <a:ext cx="701361" cy="457409"/>
        </a:xfrm>
        <a:custGeom>
          <a:avLst/>
          <a:gdLst/>
          <a:ahLst/>
          <a:cxnLst/>
          <a:rect l="0" t="0" r="0" b="0"/>
          <a:pathLst>
            <a:path>
              <a:moveTo>
                <a:pt x="0" y="0"/>
              </a:moveTo>
              <a:lnTo>
                <a:pt x="0" y="457409"/>
              </a:lnTo>
              <a:lnTo>
                <a:pt x="701361" y="4574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9E578-74DB-48A6-9056-0F050DFD8155}">
      <dsp:nvSpPr>
        <dsp:cNvPr id="0" name=""/>
        <dsp:cNvSpPr/>
      </dsp:nvSpPr>
      <dsp:spPr>
        <a:xfrm>
          <a:off x="2130421" y="764137"/>
          <a:ext cx="922443" cy="320186"/>
        </a:xfrm>
        <a:custGeom>
          <a:avLst/>
          <a:gdLst/>
          <a:ahLst/>
          <a:cxnLst/>
          <a:rect l="0" t="0" r="0" b="0"/>
          <a:pathLst>
            <a:path>
              <a:moveTo>
                <a:pt x="922443" y="0"/>
              </a:moveTo>
              <a:lnTo>
                <a:pt x="922443" y="160093"/>
              </a:lnTo>
              <a:lnTo>
                <a:pt x="0" y="160093"/>
              </a:lnTo>
              <a:lnTo>
                <a:pt x="0" y="320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309496-A6D7-40F4-B505-1F80A730CA79}">
      <dsp:nvSpPr>
        <dsp:cNvPr id="0" name=""/>
        <dsp:cNvSpPr/>
      </dsp:nvSpPr>
      <dsp:spPr>
        <a:xfrm>
          <a:off x="2671690" y="1787"/>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0C8CF-508A-4172-B63D-9A628E408339}">
      <dsp:nvSpPr>
        <dsp:cNvPr id="0" name=""/>
        <dsp:cNvSpPr/>
      </dsp:nvSpPr>
      <dsp:spPr>
        <a:xfrm>
          <a:off x="2671690" y="1787"/>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080FC-1E1E-457D-A376-99C09864A660}">
      <dsp:nvSpPr>
        <dsp:cNvPr id="0" name=""/>
        <dsp:cNvSpPr/>
      </dsp:nvSpPr>
      <dsp:spPr>
        <a:xfrm>
          <a:off x="2290515" y="139010"/>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82880" tIns="7620" rIns="182880" bIns="7620" numCol="1" spcCol="1270" anchor="ctr" anchorCtr="0">
          <a:noAutofit/>
        </a:bodyPr>
        <a:lstStyle/>
        <a:p>
          <a:pPr marL="0" lvl="0" indent="0" algn="ctr" defTabSz="533400">
            <a:lnSpc>
              <a:spcPct val="90000"/>
            </a:lnSpc>
            <a:spcBef>
              <a:spcPct val="0"/>
            </a:spcBef>
            <a:spcAft>
              <a:spcPct val="35000"/>
            </a:spcAft>
            <a:buNone/>
          </a:pPr>
          <a:r>
            <a:rPr lang="en-US" sz="1200" kern="1200" dirty="0"/>
            <a:t>Assistant Commandant for Prevention Policy</a:t>
          </a:r>
        </a:p>
      </dsp:txBody>
      <dsp:txXfrm>
        <a:off x="2290515" y="139010"/>
        <a:ext cx="1524699" cy="487903"/>
      </dsp:txXfrm>
    </dsp:sp>
    <dsp:sp modelId="{8B225FC1-842C-4A70-BF3C-6CEF88EBCA3F}">
      <dsp:nvSpPr>
        <dsp:cNvPr id="0" name=""/>
        <dsp:cNvSpPr/>
      </dsp:nvSpPr>
      <dsp:spPr>
        <a:xfrm>
          <a:off x="1749246" y="1084324"/>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7DE2F-3CEC-4423-9775-676C7532D3EC}">
      <dsp:nvSpPr>
        <dsp:cNvPr id="0" name=""/>
        <dsp:cNvSpPr/>
      </dsp:nvSpPr>
      <dsp:spPr>
        <a:xfrm>
          <a:off x="1749246" y="1084324"/>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E60468-2588-411A-889C-C83847C7DD21}">
      <dsp:nvSpPr>
        <dsp:cNvPr id="0" name=""/>
        <dsp:cNvSpPr/>
      </dsp:nvSpPr>
      <dsp:spPr>
        <a:xfrm>
          <a:off x="1368071" y="1221547"/>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Commercial Regulations &amp; Standards Directorate</a:t>
          </a:r>
        </a:p>
      </dsp:txBody>
      <dsp:txXfrm>
        <a:off x="1368071" y="1221547"/>
        <a:ext cx="1524699" cy="487903"/>
      </dsp:txXfrm>
    </dsp:sp>
    <dsp:sp modelId="{33AF3833-E59C-496A-8D47-39F4C7ED0A2B}">
      <dsp:nvSpPr>
        <dsp:cNvPr id="0" name=""/>
        <dsp:cNvSpPr/>
      </dsp:nvSpPr>
      <dsp:spPr>
        <a:xfrm>
          <a:off x="2740301" y="2166861"/>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5C2F-E367-413B-A6D0-219AB5E2EDD4}">
      <dsp:nvSpPr>
        <dsp:cNvPr id="0" name=""/>
        <dsp:cNvSpPr/>
      </dsp:nvSpPr>
      <dsp:spPr>
        <a:xfrm>
          <a:off x="2740301" y="2166861"/>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16864-BAE3-48C4-896E-A6A78B1BFC7C}">
      <dsp:nvSpPr>
        <dsp:cNvPr id="0" name=""/>
        <dsp:cNvSpPr/>
      </dsp:nvSpPr>
      <dsp:spPr>
        <a:xfrm>
          <a:off x="2359126" y="2304084"/>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Design &amp; Engineering Standards</a:t>
          </a:r>
        </a:p>
      </dsp:txBody>
      <dsp:txXfrm>
        <a:off x="2359126" y="2304084"/>
        <a:ext cx="1524699" cy="487903"/>
      </dsp:txXfrm>
    </dsp:sp>
    <dsp:sp modelId="{1C60AF73-392B-441E-987F-147AB014D7E2}">
      <dsp:nvSpPr>
        <dsp:cNvPr id="0" name=""/>
        <dsp:cNvSpPr/>
      </dsp:nvSpPr>
      <dsp:spPr>
        <a:xfrm>
          <a:off x="2740301" y="3249398"/>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AB32A-81BC-4FB7-8257-EE0077067217}">
      <dsp:nvSpPr>
        <dsp:cNvPr id="0" name=""/>
        <dsp:cNvSpPr/>
      </dsp:nvSpPr>
      <dsp:spPr>
        <a:xfrm>
          <a:off x="2740301" y="3249398"/>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C4E23-D15F-43AB-B8DF-A05484F4CE2B}">
      <dsp:nvSpPr>
        <dsp:cNvPr id="0" name=""/>
        <dsp:cNvSpPr/>
      </dsp:nvSpPr>
      <dsp:spPr>
        <a:xfrm>
          <a:off x="2359126" y="3386621"/>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Operating &amp; Environmental Standards</a:t>
          </a:r>
        </a:p>
      </dsp:txBody>
      <dsp:txXfrm>
        <a:off x="2359126" y="3386621"/>
        <a:ext cx="1524699" cy="487903"/>
      </dsp:txXfrm>
    </dsp:sp>
    <dsp:sp modelId="{8B516440-284C-4AFF-A648-3E5584D2565B}">
      <dsp:nvSpPr>
        <dsp:cNvPr id="0" name=""/>
        <dsp:cNvSpPr/>
      </dsp:nvSpPr>
      <dsp:spPr>
        <a:xfrm>
          <a:off x="2740301" y="4331935"/>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78BF9-5450-40D4-970E-DCC88544825C}">
      <dsp:nvSpPr>
        <dsp:cNvPr id="0" name=""/>
        <dsp:cNvSpPr/>
      </dsp:nvSpPr>
      <dsp:spPr>
        <a:xfrm>
          <a:off x="2740301" y="4331935"/>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9B573F-60B2-49DE-8C6C-3A4E68EC99A3}">
      <dsp:nvSpPr>
        <dsp:cNvPr id="0" name=""/>
        <dsp:cNvSpPr/>
      </dsp:nvSpPr>
      <dsp:spPr>
        <a:xfrm>
          <a:off x="2359126" y="4469158"/>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Merchant Mariner Credentialing</a:t>
          </a:r>
        </a:p>
      </dsp:txBody>
      <dsp:txXfrm>
        <a:off x="2359126" y="4469158"/>
        <a:ext cx="1524699" cy="487903"/>
      </dsp:txXfrm>
    </dsp:sp>
    <dsp:sp modelId="{3910F0C7-AD09-43DE-94F5-B6F783ED815C}">
      <dsp:nvSpPr>
        <dsp:cNvPr id="0" name=""/>
        <dsp:cNvSpPr/>
      </dsp:nvSpPr>
      <dsp:spPr>
        <a:xfrm>
          <a:off x="2740301" y="5414472"/>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4917B-11E4-4691-BBE6-7AEF24855EE1}">
      <dsp:nvSpPr>
        <dsp:cNvPr id="0" name=""/>
        <dsp:cNvSpPr/>
      </dsp:nvSpPr>
      <dsp:spPr>
        <a:xfrm>
          <a:off x="2740301" y="5414472"/>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ED149D-A374-4FAF-B708-0CD13BE1FC4B}">
      <dsp:nvSpPr>
        <dsp:cNvPr id="0" name=""/>
        <dsp:cNvSpPr/>
      </dsp:nvSpPr>
      <dsp:spPr>
        <a:xfrm>
          <a:off x="2359126" y="5551695"/>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Standards Evaluation &amp; Development</a:t>
          </a:r>
        </a:p>
      </dsp:txBody>
      <dsp:txXfrm>
        <a:off x="2359126" y="5551695"/>
        <a:ext cx="1524699" cy="487903"/>
      </dsp:txXfrm>
    </dsp:sp>
    <dsp:sp modelId="{139C61C9-2DD5-400E-A9C7-EAA29BBE0E51}">
      <dsp:nvSpPr>
        <dsp:cNvPr id="0" name=""/>
        <dsp:cNvSpPr/>
      </dsp:nvSpPr>
      <dsp:spPr>
        <a:xfrm>
          <a:off x="3594133" y="1084324"/>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E1B03E-1C24-4FD0-92E7-61087F4619F5}">
      <dsp:nvSpPr>
        <dsp:cNvPr id="0" name=""/>
        <dsp:cNvSpPr/>
      </dsp:nvSpPr>
      <dsp:spPr>
        <a:xfrm>
          <a:off x="3594133" y="1084324"/>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F9651-98A5-46DC-96B4-342CD916C9FE}">
      <dsp:nvSpPr>
        <dsp:cNvPr id="0" name=""/>
        <dsp:cNvSpPr/>
      </dsp:nvSpPr>
      <dsp:spPr>
        <a:xfrm>
          <a:off x="3212958" y="1221547"/>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Inspections &amp; Compliance Directorate</a:t>
          </a:r>
        </a:p>
      </dsp:txBody>
      <dsp:txXfrm>
        <a:off x="3212958" y="1221547"/>
        <a:ext cx="1524699" cy="487903"/>
      </dsp:txXfrm>
    </dsp:sp>
    <dsp:sp modelId="{97093361-6115-41A2-BF2D-33635CC5155E}">
      <dsp:nvSpPr>
        <dsp:cNvPr id="0" name=""/>
        <dsp:cNvSpPr/>
      </dsp:nvSpPr>
      <dsp:spPr>
        <a:xfrm>
          <a:off x="4585188" y="2166861"/>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5D63A-11FF-4C90-AD62-FD2EFE88E69D}">
      <dsp:nvSpPr>
        <dsp:cNvPr id="0" name=""/>
        <dsp:cNvSpPr/>
      </dsp:nvSpPr>
      <dsp:spPr>
        <a:xfrm>
          <a:off x="4585188" y="2166861"/>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4339A-EC01-4A63-B6C6-C7C416FFF548}">
      <dsp:nvSpPr>
        <dsp:cNvPr id="0" name=""/>
        <dsp:cNvSpPr/>
      </dsp:nvSpPr>
      <dsp:spPr>
        <a:xfrm>
          <a:off x="4204013" y="2304084"/>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Commercial Vessel Compliance</a:t>
          </a:r>
        </a:p>
      </dsp:txBody>
      <dsp:txXfrm>
        <a:off x="4204013" y="2304084"/>
        <a:ext cx="1524699" cy="487903"/>
      </dsp:txXfrm>
    </dsp:sp>
    <dsp:sp modelId="{B8ABBBF3-03AC-4448-ACD7-A858A8E7B6AA}">
      <dsp:nvSpPr>
        <dsp:cNvPr id="0" name=""/>
        <dsp:cNvSpPr/>
      </dsp:nvSpPr>
      <dsp:spPr>
        <a:xfrm>
          <a:off x="4585188" y="3249398"/>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E87F1-FDE3-4F7B-B571-CCF9F23AA57F}">
      <dsp:nvSpPr>
        <dsp:cNvPr id="0" name=""/>
        <dsp:cNvSpPr/>
      </dsp:nvSpPr>
      <dsp:spPr>
        <a:xfrm>
          <a:off x="4585188" y="3249398"/>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1B187-AE33-4236-9E93-80DF2991CB49}">
      <dsp:nvSpPr>
        <dsp:cNvPr id="0" name=""/>
        <dsp:cNvSpPr/>
      </dsp:nvSpPr>
      <dsp:spPr>
        <a:xfrm>
          <a:off x="4204013" y="3386621"/>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Port &amp; Facility Compliance</a:t>
          </a:r>
        </a:p>
      </dsp:txBody>
      <dsp:txXfrm>
        <a:off x="4204013" y="3386621"/>
        <a:ext cx="1524699" cy="487903"/>
      </dsp:txXfrm>
    </dsp:sp>
    <dsp:sp modelId="{01E343CB-5338-43DD-9134-0BA35C6E17CD}">
      <dsp:nvSpPr>
        <dsp:cNvPr id="0" name=""/>
        <dsp:cNvSpPr/>
      </dsp:nvSpPr>
      <dsp:spPr>
        <a:xfrm>
          <a:off x="4585188" y="4331935"/>
          <a:ext cx="762349" cy="7623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F003B0-5D24-4755-A071-B2CD876DD441}">
      <dsp:nvSpPr>
        <dsp:cNvPr id="0" name=""/>
        <dsp:cNvSpPr/>
      </dsp:nvSpPr>
      <dsp:spPr>
        <a:xfrm>
          <a:off x="4585188" y="4331935"/>
          <a:ext cx="762349" cy="7623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3872F-EC99-4EF6-AEB0-30CC9F1B949F}">
      <dsp:nvSpPr>
        <dsp:cNvPr id="0" name=""/>
        <dsp:cNvSpPr/>
      </dsp:nvSpPr>
      <dsp:spPr>
        <a:xfrm>
          <a:off x="4204013" y="4469158"/>
          <a:ext cx="1524699" cy="4879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Office of Investigations &amp; Casualty Analysis</a:t>
          </a:r>
        </a:p>
      </dsp:txBody>
      <dsp:txXfrm>
        <a:off x="4204013" y="4469158"/>
        <a:ext cx="1524699" cy="487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8D08-28F1-443D-9D65-2536EF2BF576}">
      <dsp:nvSpPr>
        <dsp:cNvPr id="0" name=""/>
        <dsp:cNvSpPr/>
      </dsp:nvSpPr>
      <dsp:spPr>
        <a:xfrm>
          <a:off x="2014775" y="5093968"/>
          <a:ext cx="701251" cy="457337"/>
        </a:xfrm>
        <a:custGeom>
          <a:avLst/>
          <a:gdLst/>
          <a:ahLst/>
          <a:cxnLst/>
          <a:rect l="0" t="0" r="0" b="0"/>
          <a:pathLst>
            <a:path>
              <a:moveTo>
                <a:pt x="0" y="0"/>
              </a:moveTo>
              <a:lnTo>
                <a:pt x="0" y="457337"/>
              </a:lnTo>
              <a:lnTo>
                <a:pt x="701251" y="457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9A793-D4B5-432A-BC73-FEEECDA3490F}">
      <dsp:nvSpPr>
        <dsp:cNvPr id="0" name=""/>
        <dsp:cNvSpPr/>
      </dsp:nvSpPr>
      <dsp:spPr>
        <a:xfrm>
          <a:off x="1969055" y="4011602"/>
          <a:ext cx="91440" cy="320136"/>
        </a:xfrm>
        <a:custGeom>
          <a:avLst/>
          <a:gdLst/>
          <a:ahLst/>
          <a:cxnLst/>
          <a:rect l="0" t="0" r="0" b="0"/>
          <a:pathLst>
            <a:path>
              <a:moveTo>
                <a:pt x="45720" y="0"/>
              </a:moveTo>
              <a:lnTo>
                <a:pt x="45720" y="320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14969-25CF-4187-88A0-243BEC964584}">
      <dsp:nvSpPr>
        <dsp:cNvPr id="0" name=""/>
        <dsp:cNvSpPr/>
      </dsp:nvSpPr>
      <dsp:spPr>
        <a:xfrm>
          <a:off x="1969055" y="2929236"/>
          <a:ext cx="91440" cy="320136"/>
        </a:xfrm>
        <a:custGeom>
          <a:avLst/>
          <a:gdLst/>
          <a:ahLst/>
          <a:cxnLst/>
          <a:rect l="0" t="0" r="0" b="0"/>
          <a:pathLst>
            <a:path>
              <a:moveTo>
                <a:pt x="45720" y="0"/>
              </a:moveTo>
              <a:lnTo>
                <a:pt x="45720" y="320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0E5D8-B3CB-454B-B874-24A83C09BF67}">
      <dsp:nvSpPr>
        <dsp:cNvPr id="0" name=""/>
        <dsp:cNvSpPr/>
      </dsp:nvSpPr>
      <dsp:spPr>
        <a:xfrm>
          <a:off x="1969055" y="1846870"/>
          <a:ext cx="91440" cy="320136"/>
        </a:xfrm>
        <a:custGeom>
          <a:avLst/>
          <a:gdLst/>
          <a:ahLst/>
          <a:cxnLst/>
          <a:rect l="0" t="0" r="0" b="0"/>
          <a:pathLst>
            <a:path>
              <a:moveTo>
                <a:pt x="45720" y="0"/>
              </a:moveTo>
              <a:lnTo>
                <a:pt x="45720" y="320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1CECE-31C9-4BB3-B937-7FB0A5C5113C}">
      <dsp:nvSpPr>
        <dsp:cNvPr id="0" name=""/>
        <dsp:cNvSpPr/>
      </dsp:nvSpPr>
      <dsp:spPr>
        <a:xfrm>
          <a:off x="1969055" y="764504"/>
          <a:ext cx="91440" cy="320136"/>
        </a:xfrm>
        <a:custGeom>
          <a:avLst/>
          <a:gdLst/>
          <a:ahLst/>
          <a:cxnLst/>
          <a:rect l="0" t="0" r="0" b="0"/>
          <a:pathLst>
            <a:path>
              <a:moveTo>
                <a:pt x="45720" y="0"/>
              </a:moveTo>
              <a:lnTo>
                <a:pt x="45720" y="3201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AE576-269D-42C1-B3D5-011120EFBCAF}">
      <dsp:nvSpPr>
        <dsp:cNvPr id="0" name=""/>
        <dsp:cNvSpPr/>
      </dsp:nvSpPr>
      <dsp:spPr>
        <a:xfrm>
          <a:off x="1633660" y="2275"/>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571D79-C23E-4683-B86C-CCDB7E55336A}">
      <dsp:nvSpPr>
        <dsp:cNvPr id="0" name=""/>
        <dsp:cNvSpPr/>
      </dsp:nvSpPr>
      <dsp:spPr>
        <a:xfrm>
          <a:off x="1633660" y="2275"/>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3E3EB8-6B7E-441A-96B4-9E02C326074D}">
      <dsp:nvSpPr>
        <dsp:cNvPr id="0" name=""/>
        <dsp:cNvSpPr/>
      </dsp:nvSpPr>
      <dsp:spPr>
        <a:xfrm>
          <a:off x="1252546" y="139476"/>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Area Commander</a:t>
          </a:r>
        </a:p>
      </dsp:txBody>
      <dsp:txXfrm>
        <a:off x="1252546" y="139476"/>
        <a:ext cx="1524459" cy="487826"/>
      </dsp:txXfrm>
    </dsp:sp>
    <dsp:sp modelId="{0A128808-F939-4F9C-AF06-5E79AF44AEF3}">
      <dsp:nvSpPr>
        <dsp:cNvPr id="0" name=""/>
        <dsp:cNvSpPr/>
      </dsp:nvSpPr>
      <dsp:spPr>
        <a:xfrm>
          <a:off x="1633660" y="1084641"/>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CA520-9E8F-49A4-B4F9-FEB34686E02B}">
      <dsp:nvSpPr>
        <dsp:cNvPr id="0" name=""/>
        <dsp:cNvSpPr/>
      </dsp:nvSpPr>
      <dsp:spPr>
        <a:xfrm>
          <a:off x="1633660" y="1084641"/>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1EDC8-8102-447C-985B-3D4274958F6F}">
      <dsp:nvSpPr>
        <dsp:cNvPr id="0" name=""/>
        <dsp:cNvSpPr/>
      </dsp:nvSpPr>
      <dsp:spPr>
        <a:xfrm>
          <a:off x="1252546" y="1221842"/>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District Commander</a:t>
          </a:r>
        </a:p>
      </dsp:txBody>
      <dsp:txXfrm>
        <a:off x="1252546" y="1221842"/>
        <a:ext cx="1524459" cy="487826"/>
      </dsp:txXfrm>
    </dsp:sp>
    <dsp:sp modelId="{9802A09B-0D27-4F73-B053-196CBC3A3D05}">
      <dsp:nvSpPr>
        <dsp:cNvPr id="0" name=""/>
        <dsp:cNvSpPr/>
      </dsp:nvSpPr>
      <dsp:spPr>
        <a:xfrm>
          <a:off x="1633660" y="2167007"/>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AFD1A-74B2-4FF5-8C59-7E9A3E2AD42A}">
      <dsp:nvSpPr>
        <dsp:cNvPr id="0" name=""/>
        <dsp:cNvSpPr/>
      </dsp:nvSpPr>
      <dsp:spPr>
        <a:xfrm>
          <a:off x="1633660" y="2167007"/>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4AE6D-CCB7-4F91-9193-B6F62C417A01}">
      <dsp:nvSpPr>
        <dsp:cNvPr id="0" name=""/>
        <dsp:cNvSpPr/>
      </dsp:nvSpPr>
      <dsp:spPr>
        <a:xfrm>
          <a:off x="1252546" y="2304208"/>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Sector Commander</a:t>
          </a:r>
        </a:p>
      </dsp:txBody>
      <dsp:txXfrm>
        <a:off x="1252546" y="2304208"/>
        <a:ext cx="1524459" cy="487826"/>
      </dsp:txXfrm>
    </dsp:sp>
    <dsp:sp modelId="{552E5F05-A121-4181-B62D-3A6E6AC2844D}">
      <dsp:nvSpPr>
        <dsp:cNvPr id="0" name=""/>
        <dsp:cNvSpPr/>
      </dsp:nvSpPr>
      <dsp:spPr>
        <a:xfrm>
          <a:off x="1633660" y="3249373"/>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9C195-008D-437F-87C4-8ECA4A2444D8}">
      <dsp:nvSpPr>
        <dsp:cNvPr id="0" name=""/>
        <dsp:cNvSpPr/>
      </dsp:nvSpPr>
      <dsp:spPr>
        <a:xfrm>
          <a:off x="1633660" y="3249373"/>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7CCEF7-1A64-486A-9567-A1A86DE4619E}">
      <dsp:nvSpPr>
        <dsp:cNvPr id="0" name=""/>
        <dsp:cNvSpPr/>
      </dsp:nvSpPr>
      <dsp:spPr>
        <a:xfrm>
          <a:off x="1252546" y="3386574"/>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Chief, Prevention Dept</a:t>
          </a:r>
        </a:p>
      </dsp:txBody>
      <dsp:txXfrm>
        <a:off x="1252546" y="3386574"/>
        <a:ext cx="1524459" cy="487826"/>
      </dsp:txXfrm>
    </dsp:sp>
    <dsp:sp modelId="{F5311D2F-FAD2-4705-ACB7-E1A2ED4E665D}">
      <dsp:nvSpPr>
        <dsp:cNvPr id="0" name=""/>
        <dsp:cNvSpPr/>
      </dsp:nvSpPr>
      <dsp:spPr>
        <a:xfrm>
          <a:off x="1633660" y="4331739"/>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696884-39B3-422C-8E85-C4E03ED87E6F}">
      <dsp:nvSpPr>
        <dsp:cNvPr id="0" name=""/>
        <dsp:cNvSpPr/>
      </dsp:nvSpPr>
      <dsp:spPr>
        <a:xfrm>
          <a:off x="1633660" y="4331739"/>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C5D0A-5DB9-49B6-AEA3-7783FFD1A902}">
      <dsp:nvSpPr>
        <dsp:cNvPr id="0" name=""/>
        <dsp:cNvSpPr/>
      </dsp:nvSpPr>
      <dsp:spPr>
        <a:xfrm>
          <a:off x="1252546" y="4468940"/>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Chief, Inspections Division</a:t>
          </a:r>
        </a:p>
      </dsp:txBody>
      <dsp:txXfrm>
        <a:off x="1252546" y="4468940"/>
        <a:ext cx="1524459" cy="487826"/>
      </dsp:txXfrm>
    </dsp:sp>
    <dsp:sp modelId="{DD506D1D-14C8-435B-961F-3367F98B187E}">
      <dsp:nvSpPr>
        <dsp:cNvPr id="0" name=""/>
        <dsp:cNvSpPr/>
      </dsp:nvSpPr>
      <dsp:spPr>
        <a:xfrm>
          <a:off x="2624559" y="5414105"/>
          <a:ext cx="762229" cy="7622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324242-11F5-4844-AB25-709CBFC694AB}">
      <dsp:nvSpPr>
        <dsp:cNvPr id="0" name=""/>
        <dsp:cNvSpPr/>
      </dsp:nvSpPr>
      <dsp:spPr>
        <a:xfrm>
          <a:off x="2624559" y="5414105"/>
          <a:ext cx="762229" cy="7622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7F112-5F76-4579-B876-87C946C9D59A}">
      <dsp:nvSpPr>
        <dsp:cNvPr id="0" name=""/>
        <dsp:cNvSpPr/>
      </dsp:nvSpPr>
      <dsp:spPr>
        <a:xfrm>
          <a:off x="2243444" y="5551306"/>
          <a:ext cx="1524459" cy="487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Marine Inspector</a:t>
          </a:r>
        </a:p>
      </dsp:txBody>
      <dsp:txXfrm>
        <a:off x="2243444" y="5551306"/>
        <a:ext cx="1524459" cy="487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3BCAC-8138-4DB4-A0E1-70B25E51324B}">
      <dsp:nvSpPr>
        <dsp:cNvPr id="0" name=""/>
        <dsp:cNvSpPr/>
      </dsp:nvSpPr>
      <dsp:spPr>
        <a:xfrm>
          <a:off x="1206" y="600"/>
          <a:ext cx="10513186" cy="13300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Objective: Increase oversight on SPVs with risk factors</a:t>
          </a:r>
        </a:p>
      </dsp:txBody>
      <dsp:txXfrm>
        <a:off x="40162" y="39556"/>
        <a:ext cx="10435274" cy="1252135"/>
      </dsp:txXfrm>
    </dsp:sp>
    <dsp:sp modelId="{87BFD21F-913F-489E-8EBB-3C403DD891B6}">
      <dsp:nvSpPr>
        <dsp:cNvPr id="0" name=""/>
        <dsp:cNvSpPr/>
      </dsp:nvSpPr>
      <dsp:spPr>
        <a:xfrm>
          <a:off x="1206" y="1510645"/>
          <a:ext cx="4120523" cy="133004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Identify SPVs with risk factors</a:t>
          </a:r>
        </a:p>
      </dsp:txBody>
      <dsp:txXfrm>
        <a:off x="40162" y="1549601"/>
        <a:ext cx="4042611" cy="1252135"/>
      </dsp:txXfrm>
    </dsp:sp>
    <dsp:sp modelId="{481EF866-EE9B-4A7D-B075-EF9B361346ED}">
      <dsp:nvSpPr>
        <dsp:cNvPr id="0" name=""/>
        <dsp:cNvSpPr/>
      </dsp:nvSpPr>
      <dsp:spPr>
        <a:xfrm>
          <a:off x="1206" y="3020690"/>
          <a:ext cx="20178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Use risk model to determine significant factors</a:t>
          </a:r>
        </a:p>
      </dsp:txBody>
      <dsp:txXfrm>
        <a:off x="40162" y="3059646"/>
        <a:ext cx="1939974" cy="1252135"/>
      </dsp:txXfrm>
    </dsp:sp>
    <dsp:sp modelId="{F32AFB6A-9FB4-456C-AE20-9EEA29579F90}">
      <dsp:nvSpPr>
        <dsp:cNvPr id="0" name=""/>
        <dsp:cNvSpPr/>
      </dsp:nvSpPr>
      <dsp:spPr>
        <a:xfrm>
          <a:off x="2103843" y="3020690"/>
          <a:ext cx="20178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Assign Tier I, II, or III based on risk scores</a:t>
          </a:r>
        </a:p>
      </dsp:txBody>
      <dsp:txXfrm>
        <a:off x="2142799" y="3059646"/>
        <a:ext cx="1939974" cy="1252135"/>
      </dsp:txXfrm>
    </dsp:sp>
    <dsp:sp modelId="{0D4DC046-7E34-4CE3-8696-86150042ACE6}">
      <dsp:nvSpPr>
        <dsp:cNvPr id="0" name=""/>
        <dsp:cNvSpPr/>
      </dsp:nvSpPr>
      <dsp:spPr>
        <a:xfrm>
          <a:off x="4291232" y="1510645"/>
          <a:ext cx="6223160" cy="133004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Allocate resources smartly</a:t>
          </a:r>
        </a:p>
      </dsp:txBody>
      <dsp:txXfrm>
        <a:off x="4330188" y="1549601"/>
        <a:ext cx="6145248" cy="1252135"/>
      </dsp:txXfrm>
    </dsp:sp>
    <dsp:sp modelId="{166FA287-F548-4E94-ADD5-4EC6F64FCC6B}">
      <dsp:nvSpPr>
        <dsp:cNvPr id="0" name=""/>
        <dsp:cNvSpPr/>
      </dsp:nvSpPr>
      <dsp:spPr>
        <a:xfrm>
          <a:off x="4291232" y="3020690"/>
          <a:ext cx="20178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Additional &amp; more in-depth inspections on Tier I vessels</a:t>
          </a:r>
        </a:p>
      </dsp:txBody>
      <dsp:txXfrm>
        <a:off x="4330188" y="3059646"/>
        <a:ext cx="1939974" cy="1252135"/>
      </dsp:txXfrm>
    </dsp:sp>
    <dsp:sp modelId="{18F25501-9D73-45FB-9EC1-CA63BF85AB52}">
      <dsp:nvSpPr>
        <dsp:cNvPr id="0" name=""/>
        <dsp:cNvSpPr/>
      </dsp:nvSpPr>
      <dsp:spPr>
        <a:xfrm>
          <a:off x="6393869" y="3020690"/>
          <a:ext cx="20178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Most experienced inspectors conduct Tier I annual &amp; COI renewal inspections</a:t>
          </a:r>
        </a:p>
      </dsp:txBody>
      <dsp:txXfrm>
        <a:off x="6432825" y="3059646"/>
        <a:ext cx="1939974" cy="1252135"/>
      </dsp:txXfrm>
    </dsp:sp>
    <dsp:sp modelId="{FD189A76-9B49-4B94-AC70-DCECFF5B31FF}">
      <dsp:nvSpPr>
        <dsp:cNvPr id="0" name=""/>
        <dsp:cNvSpPr/>
      </dsp:nvSpPr>
      <dsp:spPr>
        <a:xfrm>
          <a:off x="8496507" y="3020690"/>
          <a:ext cx="2017886" cy="13300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Reduced scope on Tier III inspections</a:t>
          </a:r>
        </a:p>
      </dsp:txBody>
      <dsp:txXfrm>
        <a:off x="8535463" y="3059646"/>
        <a:ext cx="1939974" cy="125213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9D4FA-2581-4D91-934E-1698222C7EA9}"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3F4FD-E7F0-4C60-9376-969EF3FDA868}" type="slidenum">
              <a:rPr lang="en-US" smtClean="0"/>
              <a:t>‹#›</a:t>
            </a:fld>
            <a:endParaRPr lang="en-US"/>
          </a:p>
        </p:txBody>
      </p:sp>
    </p:spTree>
    <p:extLst>
      <p:ext uri="{BB962C8B-B14F-4D97-AF65-F5344CB8AC3E}">
        <p14:creationId xmlns:p14="http://schemas.microsoft.com/office/powerpoint/2010/main" val="423992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n.imo.org/localresources/en/OurWork/IIIS/Documents/A%2032-Res.1155%20-%20PROCEDURES%20FOR%20PORT%20STATE%20CONTROL,%202021%20(Secretaria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HQ units not shown (MSC, NMC, NVDC, etc.)</a:t>
            </a:r>
          </a:p>
        </p:txBody>
      </p:sp>
      <p:sp>
        <p:nvSpPr>
          <p:cNvPr id="4" name="Slide Number Placeholder 3"/>
          <p:cNvSpPr>
            <a:spLocks noGrp="1"/>
          </p:cNvSpPr>
          <p:nvPr>
            <p:ph type="sldNum" sz="quarter" idx="5"/>
          </p:nvPr>
        </p:nvSpPr>
        <p:spPr/>
        <p:txBody>
          <a:bodyPr/>
          <a:lstStyle/>
          <a:p>
            <a:fld id="{6B53F4FD-E7F0-4C60-9376-969EF3FDA868}" type="slidenum">
              <a:rPr lang="en-US" smtClean="0"/>
              <a:t>6</a:t>
            </a:fld>
            <a:endParaRPr lang="en-US"/>
          </a:p>
        </p:txBody>
      </p:sp>
    </p:spTree>
    <p:extLst>
      <p:ext uri="{BB962C8B-B14F-4D97-AF65-F5344CB8AC3E}">
        <p14:creationId xmlns:p14="http://schemas.microsoft.com/office/powerpoint/2010/main" val="82656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Deputy Sector Commander not shown; OCMI delegation depends on unit</a:t>
            </a:r>
          </a:p>
        </p:txBody>
      </p:sp>
      <p:sp>
        <p:nvSpPr>
          <p:cNvPr id="4" name="Slide Number Placeholder 3"/>
          <p:cNvSpPr>
            <a:spLocks noGrp="1"/>
          </p:cNvSpPr>
          <p:nvPr>
            <p:ph type="sldNum" sz="quarter" idx="5"/>
          </p:nvPr>
        </p:nvSpPr>
        <p:spPr/>
        <p:txBody>
          <a:bodyPr/>
          <a:lstStyle/>
          <a:p>
            <a:fld id="{6B53F4FD-E7F0-4C60-9376-969EF3FDA868}" type="slidenum">
              <a:rPr lang="en-US" smtClean="0"/>
              <a:t>7</a:t>
            </a:fld>
            <a:endParaRPr lang="en-US"/>
          </a:p>
        </p:txBody>
      </p:sp>
    </p:spTree>
    <p:extLst>
      <p:ext uri="{BB962C8B-B14F-4D97-AF65-F5344CB8AC3E}">
        <p14:creationId xmlns:p14="http://schemas.microsoft.com/office/powerpoint/2010/main" val="206761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Genesis: </a:t>
            </a:r>
          </a:p>
          <a:p>
            <a:pPr marL="628650" lvl="1" indent="-171450">
              <a:buFont typeface="Arial" panose="020B0604020202020204" pitchFamily="34" charset="0"/>
              <a:buChar char="•"/>
            </a:pPr>
            <a:r>
              <a:rPr lang="en-US" dirty="0"/>
              <a:t>2019 fire and sinking of dive boat CONCEPTION (34 deaths)</a:t>
            </a:r>
          </a:p>
          <a:p>
            <a:pPr marL="628650" lvl="1" indent="-171450">
              <a:buFont typeface="Arial" panose="020B0604020202020204" pitchFamily="34" charset="0"/>
              <a:buChar char="•"/>
            </a:pPr>
            <a:r>
              <a:rPr lang="en-US" dirty="0"/>
              <a:t>Realized we needed to focus more on operations with risk factors, and less on low-risk operations</a:t>
            </a:r>
          </a:p>
          <a:p>
            <a:pPr marL="628650" lvl="1" indent="-171450">
              <a:buFont typeface="Arial" panose="020B0604020202020204" pitchFamily="34" charset="0"/>
              <a:buChar char="•"/>
            </a:pPr>
            <a:r>
              <a:rPr lang="en-US" dirty="0"/>
              <a:t>RB SPV Program rolled out to field CY2021</a:t>
            </a:r>
          </a:p>
          <a:p>
            <a:pPr marL="171450" lvl="0" indent="-171450">
              <a:buFont typeface="Arial" panose="020B0604020202020204" pitchFamily="34" charset="0"/>
              <a:buChar char="•"/>
            </a:pPr>
            <a:r>
              <a:rPr lang="en-US" dirty="0"/>
              <a:t>Program also includes administrative procedures for CG Sectors, etc.</a:t>
            </a:r>
          </a:p>
          <a:p>
            <a:pPr marL="628650" lvl="1" indent="-171450">
              <a:buFont typeface="Arial" panose="020B0604020202020204" pitchFamily="34" charset="0"/>
              <a:buChar char="•"/>
            </a:pPr>
            <a:r>
              <a:rPr lang="en-US" dirty="0"/>
              <a:t>OCMI must sign renewal COIs</a:t>
            </a:r>
          </a:p>
          <a:p>
            <a:pPr marL="628650" lvl="1" indent="-171450">
              <a:buFont typeface="Arial" panose="020B0604020202020204" pitchFamily="34" charset="0"/>
              <a:buChar char="•"/>
            </a:pPr>
            <a:r>
              <a:rPr lang="en-US" dirty="0"/>
              <a:t>Tier I inspection reports routed to OCMI for review</a:t>
            </a:r>
          </a:p>
          <a:p>
            <a:pPr marL="628650" lvl="1" indent="-171450">
              <a:buFont typeface="Arial" panose="020B0604020202020204" pitchFamily="34" charset="0"/>
              <a:buChar char="•"/>
            </a:pPr>
            <a:r>
              <a:rPr lang="en-US" dirty="0"/>
              <a:t>AJMI waivers documented in MISLE</a:t>
            </a:r>
          </a:p>
          <a:p>
            <a:pPr marL="171450" lvl="0" indent="-171450">
              <a:buFont typeface="Arial" panose="020B0604020202020204" pitchFamily="34" charset="0"/>
              <a:buChar char="•"/>
            </a:pPr>
            <a:r>
              <a:rPr lang="en-US" dirty="0"/>
              <a:t>Spirit of Norfolk was designated as Tier I</a:t>
            </a:r>
          </a:p>
          <a:p>
            <a:pPr marL="628650" lvl="1" indent="-171450">
              <a:buFont typeface="Arial" panose="020B0604020202020204" pitchFamily="34" charset="0"/>
              <a:buChar char="•"/>
            </a:pPr>
            <a:r>
              <a:rPr lang="en-US" dirty="0"/>
              <a:t>2021, 22, and 23</a:t>
            </a:r>
          </a:p>
          <a:p>
            <a:pPr marL="628650" lvl="1" indent="-171450">
              <a:buFont typeface="Arial" panose="020B0604020202020204" pitchFamily="34" charset="0"/>
              <a:buChar char="•"/>
            </a:pPr>
            <a:r>
              <a:rPr lang="en-US" dirty="0"/>
              <a:t>Mostly because of max # passengers</a:t>
            </a:r>
          </a:p>
        </p:txBody>
      </p:sp>
      <p:sp>
        <p:nvSpPr>
          <p:cNvPr id="4" name="Slide Number Placeholder 3"/>
          <p:cNvSpPr>
            <a:spLocks noGrp="1"/>
          </p:cNvSpPr>
          <p:nvPr>
            <p:ph type="sldNum" sz="quarter" idx="5"/>
          </p:nvPr>
        </p:nvSpPr>
        <p:spPr/>
        <p:txBody>
          <a:bodyPr/>
          <a:lstStyle/>
          <a:p>
            <a:fld id="{6B53F4FD-E7F0-4C60-9376-969EF3FDA868}" type="slidenum">
              <a:rPr lang="en-US" smtClean="0"/>
              <a:t>8</a:t>
            </a:fld>
            <a:endParaRPr lang="en-US"/>
          </a:p>
        </p:txBody>
      </p:sp>
    </p:spTree>
    <p:extLst>
      <p:ext uri="{BB962C8B-B14F-4D97-AF65-F5344CB8AC3E}">
        <p14:creationId xmlns:p14="http://schemas.microsoft.com/office/powerpoint/2010/main" val="370892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Spirit of Norfolk was a Tier I K-boat.</a:t>
            </a:r>
          </a:p>
          <a:p>
            <a:pPr marL="628650" lvl="1" indent="-171450">
              <a:buFont typeface="Arial" panose="020B0604020202020204" pitchFamily="34" charset="0"/>
              <a:buChar char="•"/>
            </a:pPr>
            <a:r>
              <a:rPr lang="en-US" dirty="0"/>
              <a:t>KI qual and AJMI required for annual/renewal inspections</a:t>
            </a:r>
          </a:p>
          <a:p>
            <a:pPr marL="628650" lvl="1" indent="-171450">
              <a:buFont typeface="Arial" panose="020B0604020202020204" pitchFamily="34" charset="0"/>
              <a:buChar char="•"/>
            </a:pPr>
            <a:r>
              <a:rPr lang="en-US" dirty="0"/>
              <a:t>KI qual only required for other inspections (e.g. def check, drydock, Tier I follow-on)</a:t>
            </a:r>
          </a:p>
        </p:txBody>
      </p:sp>
      <p:sp>
        <p:nvSpPr>
          <p:cNvPr id="4" name="Slide Number Placeholder 3"/>
          <p:cNvSpPr>
            <a:spLocks noGrp="1"/>
          </p:cNvSpPr>
          <p:nvPr>
            <p:ph type="sldNum" sz="quarter" idx="5"/>
          </p:nvPr>
        </p:nvSpPr>
        <p:spPr/>
        <p:txBody>
          <a:bodyPr/>
          <a:lstStyle/>
          <a:p>
            <a:fld id="{6B53F4FD-E7F0-4C60-9376-969EF3FDA868}" type="slidenum">
              <a:rPr lang="en-US" smtClean="0"/>
              <a:t>9</a:t>
            </a:fld>
            <a:endParaRPr lang="en-US"/>
          </a:p>
        </p:txBody>
      </p:sp>
    </p:spTree>
    <p:extLst>
      <p:ext uri="{BB962C8B-B14F-4D97-AF65-F5344CB8AC3E}">
        <p14:creationId xmlns:p14="http://schemas.microsoft.com/office/powerpoint/2010/main" val="153245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Lots of overlap between the two</a:t>
            </a:r>
          </a:p>
          <a:p>
            <a:pPr marL="171450" indent="-171450">
              <a:buFont typeface="Arial" panose="020B0604020202020204" pitchFamily="34" charset="0"/>
              <a:buChar char="•"/>
            </a:pPr>
            <a:r>
              <a:rPr lang="en-US" dirty="0"/>
              <a:t>Example difference:</a:t>
            </a:r>
          </a:p>
          <a:p>
            <a:pPr marL="628650" lvl="1" indent="-171450">
              <a:buFont typeface="Arial" panose="020B0604020202020204" pitchFamily="34" charset="0"/>
              <a:buChar char="•"/>
            </a:pPr>
            <a:r>
              <a:rPr lang="en-US" dirty="0"/>
              <a:t>RMC: “master…of a </a:t>
            </a:r>
            <a:r>
              <a:rPr lang="en-US" u="sng" dirty="0"/>
              <a:t>vessel involved </a:t>
            </a:r>
            <a:r>
              <a:rPr lang="en-US" dirty="0"/>
              <a:t>in a MC shall notify”</a:t>
            </a:r>
          </a:p>
          <a:p>
            <a:pPr marL="1085850" lvl="2" indent="-171450">
              <a:buFont typeface="Arial" panose="020B0604020202020204" pitchFamily="34" charset="0"/>
              <a:buChar char="•"/>
            </a:pPr>
            <a:r>
              <a:rPr lang="en-US" dirty="0"/>
              <a:t>E.g. vessel loses steering control and drifts onto rocks</a:t>
            </a:r>
          </a:p>
          <a:p>
            <a:pPr marL="628650" lvl="1" indent="-171450">
              <a:buFont typeface="Arial" panose="020B0604020202020204" pitchFamily="34" charset="0"/>
              <a:buChar char="•"/>
            </a:pPr>
            <a:r>
              <a:rPr lang="en-US" dirty="0"/>
              <a:t>HC: “Whenever there is a HC, the … master … shall notify”</a:t>
            </a:r>
          </a:p>
          <a:p>
            <a:pPr marL="1085850" lvl="2" indent="-171450">
              <a:buFont typeface="Arial" panose="020B0604020202020204" pitchFamily="34" charset="0"/>
              <a:buChar char="•"/>
            </a:pPr>
            <a:r>
              <a:rPr lang="en-US" dirty="0"/>
              <a:t>E.g. crew sees another vessel drift up onto the rocks</a:t>
            </a:r>
          </a:p>
        </p:txBody>
      </p:sp>
      <p:sp>
        <p:nvSpPr>
          <p:cNvPr id="4" name="Slide Number Placeholder 3"/>
          <p:cNvSpPr>
            <a:spLocks noGrp="1"/>
          </p:cNvSpPr>
          <p:nvPr>
            <p:ph type="sldNum" sz="quarter" idx="5"/>
          </p:nvPr>
        </p:nvSpPr>
        <p:spPr/>
        <p:txBody>
          <a:bodyPr/>
          <a:lstStyle/>
          <a:p>
            <a:fld id="{6B53F4FD-E7F0-4C60-9376-969EF3FDA868}" type="slidenum">
              <a:rPr lang="en-US" smtClean="0"/>
              <a:t>12</a:t>
            </a:fld>
            <a:endParaRPr lang="en-US"/>
          </a:p>
        </p:txBody>
      </p:sp>
    </p:spTree>
    <p:extLst>
      <p:ext uri="{BB962C8B-B14F-4D97-AF65-F5344CB8AC3E}">
        <p14:creationId xmlns:p14="http://schemas.microsoft.com/office/powerpoint/2010/main" val="165868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Description: </a:t>
            </a:r>
          </a:p>
          <a:p>
            <a:pPr marL="285750" indent="-285750">
              <a:buFont typeface="Arial" panose="020B0604020202020204" pitchFamily="34" charset="0"/>
              <a:buChar char="•"/>
            </a:pPr>
            <a:r>
              <a:rPr lang="en-US" sz="2000" dirty="0"/>
              <a:t>States the requirement and the observation made on the vessel</a:t>
            </a:r>
          </a:p>
          <a:p>
            <a:pPr marL="285750" indent="-285750">
              <a:buFont typeface="Arial" panose="020B0604020202020204" pitchFamily="34" charset="0"/>
              <a:buChar char="•"/>
            </a:pPr>
            <a:r>
              <a:rPr lang="en-US" sz="2000" dirty="0"/>
              <a:t>May include operational conditions or restrictions related to the applicability of the requirement. For example:</a:t>
            </a:r>
          </a:p>
          <a:p>
            <a:pPr marL="742950" lvl="1" indent="-285750">
              <a:buFont typeface="Arial" panose="020B0604020202020204" pitchFamily="34" charset="0"/>
              <a:buChar char="•"/>
            </a:pPr>
            <a:r>
              <a:rPr lang="en-US" sz="2000" dirty="0"/>
              <a:t>Radio is required if a vessel operates &gt;1000 ft from shore </a:t>
            </a:r>
            <a:r>
              <a:rPr lang="en-US" sz="1400" dirty="0"/>
              <a:t>(47 CFR 80.905)</a:t>
            </a:r>
          </a:p>
          <a:p>
            <a:pPr marL="742950" lvl="1" indent="-285750">
              <a:buFont typeface="Arial" panose="020B0604020202020204" pitchFamily="34" charset="0"/>
              <a:buChar char="•"/>
            </a:pPr>
            <a:r>
              <a:rPr lang="en-US" sz="2000" dirty="0"/>
              <a:t>If a radio was not functioning, an operational restriction might say “Not more than 1000 ft from shore.”</a:t>
            </a:r>
          </a:p>
          <a:p>
            <a:pPr marL="285750" lvl="0" indent="-285750">
              <a:buFont typeface="Arial" panose="020B0604020202020204" pitchFamily="34" charset="0"/>
              <a:buChar char="•"/>
            </a:pPr>
            <a:r>
              <a:rPr lang="en-US" sz="2000" dirty="0"/>
              <a:t>Together with </a:t>
            </a:r>
            <a:r>
              <a:rPr lang="en-US" sz="2000" b="1" i="0" dirty="0"/>
              <a:t>Action</a:t>
            </a:r>
            <a:r>
              <a:rPr lang="en-US" sz="2000" b="0" i="0" dirty="0"/>
              <a:t>, lays out next steps</a:t>
            </a:r>
          </a:p>
          <a:p>
            <a:pPr marL="285750" lvl="0" indent="-285750">
              <a:buFont typeface="Arial" panose="020B0604020202020204" pitchFamily="34" charset="0"/>
              <a:buChar char="•"/>
            </a:pPr>
            <a:r>
              <a:rPr lang="en-US" sz="2000" dirty="0"/>
              <a:t>Complex deficiencies or circumstances may result in a requirement for a repair proposal or voyage plan</a:t>
            </a:r>
          </a:p>
          <a:p>
            <a:pPr marL="742950" lvl="1" indent="-285750">
              <a:buFont typeface="Arial" panose="020B0604020202020204" pitchFamily="34" charset="0"/>
              <a:buChar char="•"/>
            </a:pPr>
            <a:r>
              <a:rPr lang="en-US" sz="2000" dirty="0"/>
              <a:t>Must be evaluated to MI/CID/PDH/OCMI satisfaction; no national standard</a:t>
            </a:r>
          </a:p>
          <a:p>
            <a:pPr marL="742950" lvl="1" indent="-285750">
              <a:buFont typeface="Arial" panose="020B0604020202020204" pitchFamily="34" charset="0"/>
              <a:buChar char="•"/>
            </a:pPr>
            <a:r>
              <a:rPr lang="en-US" sz="2000" dirty="0"/>
              <a:t>Might need “Permit to Proceed”</a:t>
            </a:r>
          </a:p>
          <a:p>
            <a:pPr marL="742950" lvl="1" indent="-285750">
              <a:buFont typeface="Arial" panose="020B0604020202020204" pitchFamily="34" charset="0"/>
              <a:buChar char="•"/>
            </a:pPr>
            <a:r>
              <a:rPr lang="en-US" sz="2000" dirty="0"/>
              <a:t>Example: Shaft seal leaking excessively; </a:t>
            </a:r>
          </a:p>
          <a:p>
            <a:pPr marL="1200150" lvl="2" indent="-285750">
              <a:buFont typeface="Arial" panose="020B0604020202020204" pitchFamily="34" charset="0"/>
              <a:buChar char="•"/>
            </a:pPr>
            <a:r>
              <a:rPr lang="en-US" sz="2000" dirty="0"/>
              <a:t>Only way to fix is to go to shipyard</a:t>
            </a:r>
          </a:p>
          <a:p>
            <a:pPr marL="1200150" lvl="2" indent="-285750">
              <a:buFont typeface="Arial" panose="020B0604020202020204" pitchFamily="34" charset="0"/>
              <a:buChar char="•"/>
            </a:pPr>
            <a:r>
              <a:rPr lang="en-US" sz="2000" dirty="0"/>
              <a:t>Conditions put on vessel for voyage (e.g. no pax, minimum crew, extra dewatering pump, frequent rounds, etc.)</a:t>
            </a:r>
          </a:p>
          <a:p>
            <a:pPr marL="742950" lvl="1" indent="-285750">
              <a:buFont typeface="Arial" panose="020B0604020202020204" pitchFamily="34" charset="0"/>
              <a:buChar char="•"/>
            </a:pPr>
            <a:r>
              <a:rPr lang="en-US" sz="2000" dirty="0"/>
              <a:t>Example: Loss of electronic engine control</a:t>
            </a:r>
          </a:p>
          <a:p>
            <a:pPr marL="1200150" lvl="2" indent="-285750">
              <a:buFont typeface="Arial" panose="020B0604020202020204" pitchFamily="34" charset="0"/>
              <a:buChar char="•"/>
            </a:pPr>
            <a:r>
              <a:rPr lang="en-US" sz="2000" dirty="0"/>
              <a:t>Tech report from system manufacturer stating system fully functional</a:t>
            </a:r>
          </a:p>
          <a:p>
            <a:pPr marL="1200150" lvl="2" indent="-285750">
              <a:buFont typeface="Arial" panose="020B0604020202020204" pitchFamily="34" charset="0"/>
              <a:buChar char="•"/>
            </a:pPr>
            <a:r>
              <a:rPr lang="en-US" sz="2000" dirty="0"/>
              <a:t>Statement from master stating system full functional</a:t>
            </a:r>
          </a:p>
          <a:p>
            <a:pPr marL="1200150" lvl="2" indent="-285750">
              <a:buFont typeface="Arial" panose="020B0604020202020204" pitchFamily="34" charset="0"/>
              <a:buChar char="•"/>
            </a:pPr>
            <a:r>
              <a:rPr lang="en-US" sz="2000" dirty="0"/>
              <a:t>Run through test procedures w/ MI present (incl. sea trial)</a:t>
            </a:r>
          </a:p>
          <a:p>
            <a:pPr marL="1200150" lvl="2" indent="-285750">
              <a:buFont typeface="Arial" panose="020B0604020202020204" pitchFamily="34" charset="0"/>
              <a:buChar char="•"/>
            </a:pPr>
            <a:r>
              <a:rPr lang="en-US" sz="2000" dirty="0"/>
              <a:t>Multi engine vessel might mitigate risk</a:t>
            </a:r>
          </a:p>
          <a:p>
            <a:pPr marL="285750" lvl="0" indent="-285750">
              <a:buFont typeface="Arial" panose="020B0604020202020204" pitchFamily="34" charset="0"/>
              <a:buChar char="•"/>
            </a:pPr>
            <a:r>
              <a:rPr lang="en-US" sz="2000" dirty="0"/>
              <a:t>LASTLY, MISLE must be updated: Deficiencies and narrative.</a:t>
            </a:r>
          </a:p>
          <a:p>
            <a:endParaRPr lang="en-US" dirty="0"/>
          </a:p>
        </p:txBody>
      </p:sp>
      <p:sp>
        <p:nvSpPr>
          <p:cNvPr id="4" name="Slide Number Placeholder 3"/>
          <p:cNvSpPr>
            <a:spLocks noGrp="1"/>
          </p:cNvSpPr>
          <p:nvPr>
            <p:ph type="sldNum" sz="quarter" idx="5"/>
          </p:nvPr>
        </p:nvSpPr>
        <p:spPr/>
        <p:txBody>
          <a:bodyPr/>
          <a:lstStyle/>
          <a:p>
            <a:fld id="{6B53F4FD-E7F0-4C60-9376-969EF3FDA868}" type="slidenum">
              <a:rPr lang="en-US" smtClean="0"/>
              <a:t>13</a:t>
            </a:fld>
            <a:endParaRPr lang="en-US"/>
          </a:p>
        </p:txBody>
      </p:sp>
    </p:spTree>
    <p:extLst>
      <p:ext uri="{BB962C8B-B14F-4D97-AF65-F5344CB8AC3E}">
        <p14:creationId xmlns:p14="http://schemas.microsoft.com/office/powerpoint/2010/main" val="91221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 uses list of detainable deficiencies as guide</a:t>
            </a:r>
          </a:p>
          <a:p>
            <a:pPr marL="628650" lvl="1" indent="-171450">
              <a:buFont typeface="Arial" panose="020B0604020202020204" pitchFamily="34" charset="0"/>
              <a:buChar char="•"/>
            </a:pPr>
            <a:r>
              <a:rPr lang="en-US" dirty="0"/>
              <a:t>CVC-PR-001 refers to Procedures for Port State Control, </a:t>
            </a:r>
            <a:r>
              <a:rPr lang="en-US" dirty="0">
                <a:hlinkClick r:id="rId3"/>
              </a:rPr>
              <a:t>Res. A.1119(30)</a:t>
            </a:r>
            <a:endParaRPr lang="en-US" b="0" dirty="0"/>
          </a:p>
          <a:p>
            <a:pPr marL="171450" lvl="0" indent="-171450">
              <a:buFont typeface="Arial" panose="020B0604020202020204" pitchFamily="34" charset="0"/>
              <a:buChar char="•"/>
            </a:pPr>
            <a:r>
              <a:rPr lang="en-US" b="1" dirty="0"/>
              <a:t>Action</a:t>
            </a:r>
            <a:r>
              <a:rPr lang="en-US" dirty="0"/>
              <a:t> should correspond to severity &amp; nature of deficiency</a:t>
            </a:r>
          </a:p>
          <a:p>
            <a:pPr marL="628650" lvl="1" indent="-171450">
              <a:buFont typeface="Arial" panose="020B0604020202020204" pitchFamily="34" charset="0"/>
              <a:buChar char="•"/>
            </a:pPr>
            <a:r>
              <a:rPr lang="en-US" dirty="0"/>
              <a:t>Severity: Likelihood of deficiency to cause or contribute to a marine casualty</a:t>
            </a:r>
          </a:p>
          <a:p>
            <a:pPr marL="628650" lvl="1" indent="-171450">
              <a:buFont typeface="Arial" panose="020B0604020202020204" pitchFamily="34" charset="0"/>
              <a:buChar char="•"/>
            </a:pPr>
            <a:r>
              <a:rPr lang="en-US" dirty="0"/>
              <a:t>Nature: Vital system or not? First line of defense or contingency?</a:t>
            </a:r>
          </a:p>
          <a:p>
            <a:pPr marL="171450" lvl="0" indent="-171450">
              <a:buFont typeface="Arial" panose="020B0604020202020204" pitchFamily="34" charset="0"/>
              <a:buChar char="•"/>
            </a:pPr>
            <a:r>
              <a:rPr lang="en-US" dirty="0"/>
              <a:t>Ultimately, based on MI judgment, discussions w/ chain of command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Discussions w/ chain of command: Local SOP often dictates when MI should call the supervisor, e.g. for any code 30, 17, 60</a:t>
            </a:r>
          </a:p>
          <a:p>
            <a:pPr marL="171450" lvl="0" indent="-171450">
              <a:buFont typeface="Arial" panose="020B0604020202020204" pitchFamily="34" charset="0"/>
              <a:buChar char="•"/>
            </a:pPr>
            <a:r>
              <a:rPr lang="en-US" b="1" dirty="0"/>
              <a:t>Action</a:t>
            </a:r>
            <a:r>
              <a:rPr lang="en-US" dirty="0"/>
              <a:t> may not tell the whole story; must read deficiency Description for other operational conditions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B53F4FD-E7F0-4C60-9376-969EF3FDA868}" type="slidenum">
              <a:rPr lang="en-US" smtClean="0"/>
              <a:t>14</a:t>
            </a:fld>
            <a:endParaRPr lang="en-US"/>
          </a:p>
        </p:txBody>
      </p:sp>
    </p:spTree>
    <p:extLst>
      <p:ext uri="{BB962C8B-B14F-4D97-AF65-F5344CB8AC3E}">
        <p14:creationId xmlns:p14="http://schemas.microsoft.com/office/powerpoint/2010/main" val="199754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VESSEL REP</a:t>
            </a:r>
          </a:p>
          <a:p>
            <a:pPr marL="285750" indent="-285750">
              <a:buFont typeface="Arial" panose="020B0604020202020204" pitchFamily="34" charset="0"/>
              <a:buChar char="•"/>
            </a:pPr>
            <a:r>
              <a:rPr lang="en-US" dirty="0"/>
              <a:t>Master/crew able to rectify most deficiencies</a:t>
            </a:r>
          </a:p>
          <a:p>
            <a:pPr marL="285750" indent="-285750">
              <a:buFont typeface="Arial" panose="020B0604020202020204" pitchFamily="34" charset="0"/>
              <a:buChar char="•"/>
            </a:pPr>
            <a:r>
              <a:rPr lang="en-US" dirty="0"/>
              <a:t>Technician, specialist, etc. might be needed (or required) for some deficiencies</a:t>
            </a:r>
          </a:p>
          <a:p>
            <a:pPr marL="285750" indent="-285750">
              <a:buFont typeface="Arial" panose="020B0604020202020204" pitchFamily="34" charset="0"/>
              <a:buChar char="•"/>
            </a:pPr>
            <a:r>
              <a:rPr lang="en-US" dirty="0"/>
              <a:t>CG-835V may require marine inspector presence during correction</a:t>
            </a:r>
          </a:p>
          <a:p>
            <a:pPr marL="285750" indent="-285750">
              <a:buFont typeface="Arial" panose="020B0604020202020204" pitchFamily="34" charset="0"/>
              <a:buChar char="•"/>
            </a:pPr>
            <a:r>
              <a:rPr lang="en-US" dirty="0"/>
              <a:t>Master or representative provides evidence of correction to marine inspector</a:t>
            </a:r>
          </a:p>
          <a:p>
            <a:pPr marL="742950" lvl="1" indent="-285750">
              <a:buFont typeface="Arial" panose="020B0604020202020204" pitchFamily="34" charset="0"/>
              <a:buChar char="•"/>
            </a:pPr>
            <a:r>
              <a:rPr lang="en-US" dirty="0"/>
              <a:t>COI not posted example: photo of COI posted</a:t>
            </a:r>
          </a:p>
          <a:p>
            <a:pPr marL="742950" lvl="1" indent="-285750">
              <a:buFont typeface="Arial" panose="020B0604020202020204" pitchFamily="34" charset="0"/>
              <a:buChar char="•"/>
            </a:pPr>
            <a:r>
              <a:rPr lang="en-US" dirty="0"/>
              <a:t>Leaky shaft seal: inspector attends, conduct sea trial, might accept video</a:t>
            </a:r>
          </a:p>
          <a:p>
            <a:pPr marL="742950" lvl="1" indent="-285750">
              <a:buFont typeface="Arial" panose="020B0604020202020204" pitchFamily="34" charset="0"/>
              <a:buChar char="•"/>
            </a:pPr>
            <a:r>
              <a:rPr lang="en-US" dirty="0"/>
              <a:t>Engine control system: tech report stating all sat OR MI attends for PSTPs AND sea trial w/ MI</a:t>
            </a:r>
          </a:p>
          <a:p>
            <a:endParaRPr lang="en-US" dirty="0"/>
          </a:p>
          <a:p>
            <a:endParaRPr lang="en-US" dirty="0"/>
          </a:p>
          <a:p>
            <a:r>
              <a:rPr lang="en-US" i="1" u="sng" dirty="0"/>
              <a:t>MARINE INSPECTOR</a:t>
            </a:r>
          </a:p>
          <a:p>
            <a:pPr marL="285750" indent="-285750">
              <a:buFont typeface="Arial" panose="020B0604020202020204" pitchFamily="34" charset="0"/>
              <a:buChar char="•"/>
            </a:pPr>
            <a:r>
              <a:rPr lang="en-US" dirty="0"/>
              <a:t>Attends vessel, if necessary </a:t>
            </a:r>
          </a:p>
          <a:p>
            <a:pPr marL="742950" lvl="1" indent="-285750">
              <a:buFont typeface="Arial" panose="020B0604020202020204" pitchFamily="34" charset="0"/>
              <a:buChar char="•"/>
            </a:pPr>
            <a:r>
              <a:rPr lang="en-US" dirty="0"/>
              <a:t>In many instances, photographs, videos, documentation are sufficient</a:t>
            </a:r>
          </a:p>
          <a:p>
            <a:pPr marL="285750" indent="-285750">
              <a:buFont typeface="Arial" panose="020B0604020202020204" pitchFamily="34" charset="0"/>
              <a:buChar char="•"/>
            </a:pPr>
            <a:r>
              <a:rPr lang="en-US" dirty="0"/>
              <a:t>Evaluates evidence provided and/or re-inspects</a:t>
            </a:r>
          </a:p>
          <a:p>
            <a:pPr marL="285750" indent="-285750">
              <a:buFont typeface="Arial" panose="020B0604020202020204" pitchFamily="34" charset="0"/>
              <a:buChar char="•"/>
            </a:pPr>
            <a:r>
              <a:rPr lang="en-US" dirty="0"/>
              <a:t>Refer to relevant manuals, etc. for affected equipment</a:t>
            </a:r>
          </a:p>
          <a:p>
            <a:pPr marL="285750" indent="-285750">
              <a:buFont typeface="Arial" panose="020B0604020202020204" pitchFamily="34" charset="0"/>
              <a:buChar char="•"/>
            </a:pPr>
            <a:r>
              <a:rPr lang="en-US" dirty="0"/>
              <a:t>Provides feedback to vessel rep</a:t>
            </a:r>
          </a:p>
          <a:p>
            <a:pPr marL="742950" lvl="1" indent="-285750">
              <a:buFont typeface="Arial" panose="020B0604020202020204" pitchFamily="34" charset="0"/>
              <a:buChar char="•"/>
            </a:pPr>
            <a:r>
              <a:rPr lang="en-US" dirty="0"/>
              <a:t>If evidence/inspection acceptable, initials CG-835V, clears in MISLE</a:t>
            </a:r>
          </a:p>
          <a:p>
            <a:pPr marL="742950" lvl="1" indent="-285750">
              <a:buFont typeface="Arial" panose="020B0604020202020204" pitchFamily="34" charset="0"/>
              <a:buChar char="•"/>
            </a:pPr>
            <a:r>
              <a:rPr lang="en-US" dirty="0"/>
              <a:t>If evidence/inspection not acceptable, discusses problem w/ vessel rep, updates CG-835V for additional clarification, if necessary</a:t>
            </a:r>
          </a:p>
          <a:p>
            <a:endParaRPr lang="en-US" dirty="0"/>
          </a:p>
        </p:txBody>
      </p:sp>
      <p:sp>
        <p:nvSpPr>
          <p:cNvPr id="4" name="Slide Number Placeholder 3"/>
          <p:cNvSpPr>
            <a:spLocks noGrp="1"/>
          </p:cNvSpPr>
          <p:nvPr>
            <p:ph type="sldNum" sz="quarter" idx="5"/>
          </p:nvPr>
        </p:nvSpPr>
        <p:spPr/>
        <p:txBody>
          <a:bodyPr/>
          <a:lstStyle/>
          <a:p>
            <a:fld id="{6B53F4FD-E7F0-4C60-9376-969EF3FDA868}" type="slidenum">
              <a:rPr lang="en-US" smtClean="0"/>
              <a:t>15</a:t>
            </a:fld>
            <a:endParaRPr lang="en-US"/>
          </a:p>
        </p:txBody>
      </p:sp>
    </p:spTree>
    <p:extLst>
      <p:ext uri="{BB962C8B-B14F-4D97-AF65-F5344CB8AC3E}">
        <p14:creationId xmlns:p14="http://schemas.microsoft.com/office/powerpoint/2010/main" val="265843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Same process as other deficiencies</a:t>
            </a:r>
          </a:p>
          <a:p>
            <a:pPr marL="171450" indent="-171450">
              <a:buFont typeface="Arial" panose="020B0604020202020204" pitchFamily="34" charset="0"/>
              <a:buChar char="•"/>
            </a:pPr>
            <a:r>
              <a:rPr lang="en-US" b="0" dirty="0"/>
              <a:t>Severity: Propulsion is vital, failure of proper operation of propulsion machinery is on list of detainable deficiencies</a:t>
            </a:r>
          </a:p>
          <a:p>
            <a:pPr marL="171450" indent="-171450">
              <a:buFont typeface="Arial" panose="020B0604020202020204" pitchFamily="34" charset="0"/>
              <a:buChar char="•"/>
            </a:pPr>
            <a:r>
              <a:rPr lang="en-US" b="0" dirty="0"/>
              <a:t>Nature: engines are complicated, action should correspond to issue</a:t>
            </a:r>
          </a:p>
          <a:p>
            <a:pPr marL="628650" lvl="1" indent="-171450">
              <a:buFont typeface="Arial" panose="020B0604020202020204" pitchFamily="34" charset="0"/>
              <a:buChar char="•"/>
            </a:pPr>
            <a:r>
              <a:rPr lang="en-US" dirty="0"/>
              <a:t>Engine control system</a:t>
            </a:r>
          </a:p>
          <a:p>
            <a:pPr marL="628650" lvl="1" indent="-171450">
              <a:buFont typeface="Arial" panose="020B0604020202020204" pitchFamily="34" charset="0"/>
              <a:buChar char="•"/>
            </a:pPr>
            <a:r>
              <a:rPr lang="en-US" dirty="0"/>
              <a:t>Safeties (alarms, shut downs)</a:t>
            </a:r>
          </a:p>
          <a:p>
            <a:pPr marL="628650" lvl="1" indent="-171450">
              <a:buFont typeface="Arial" panose="020B0604020202020204" pitchFamily="34" charset="0"/>
              <a:buChar char="•"/>
            </a:pPr>
            <a:r>
              <a:rPr lang="en-US" dirty="0"/>
              <a:t>Cooling, exhaust, fuel systems</a:t>
            </a:r>
          </a:p>
          <a:p>
            <a:pPr marL="171450" lvl="0" indent="-171450">
              <a:buFont typeface="Arial" panose="020B0604020202020204" pitchFamily="34" charset="0"/>
              <a:buChar char="•"/>
            </a:pPr>
            <a:r>
              <a:rPr lang="en-US" dirty="0"/>
              <a:t>“Does issue immediately impact fitness for service? MI judgment / recommendation to chain of command</a:t>
            </a:r>
          </a:p>
          <a:p>
            <a:pPr marL="628650" lvl="1" indent="-171450">
              <a:buFont typeface="Arial" panose="020B0604020202020204" pitchFamily="34" charset="0"/>
              <a:buChar char="•"/>
            </a:pPr>
            <a:r>
              <a:rPr lang="en-US" dirty="0"/>
              <a:t>Faulty alarm (i.e. false positive) = little problem</a:t>
            </a:r>
          </a:p>
          <a:p>
            <a:pPr marL="628650" lvl="1" indent="-171450">
              <a:buFont typeface="Arial" panose="020B0604020202020204" pitchFamily="34" charset="0"/>
              <a:buChar char="•"/>
            </a:pPr>
            <a:r>
              <a:rPr lang="en-US" dirty="0"/>
              <a:t>Small exhaust leak—depends on ventilation = little problem</a:t>
            </a:r>
          </a:p>
          <a:p>
            <a:pPr marL="628650" lvl="1" indent="-171450">
              <a:buFont typeface="Arial" panose="020B0604020202020204" pitchFamily="34" charset="0"/>
              <a:buChar char="•"/>
            </a:pPr>
            <a:r>
              <a:rPr lang="en-US" dirty="0"/>
              <a:t>Small fuel leak—potential fire hazard but wouldn’t affect propulsion = little problem</a:t>
            </a:r>
          </a:p>
          <a:p>
            <a:pPr marL="628650" lvl="1" indent="-171450">
              <a:buFont typeface="Arial" panose="020B0604020202020204" pitchFamily="34" charset="0"/>
              <a:buChar char="•"/>
            </a:pPr>
            <a:r>
              <a:rPr lang="en-US" dirty="0"/>
              <a:t>Air intake issue—engine stall = big problem!</a:t>
            </a:r>
          </a:p>
          <a:p>
            <a:pPr marL="628650" lvl="1" indent="-171450">
              <a:buFont typeface="Arial" panose="020B0604020202020204" pitchFamily="34" charset="0"/>
              <a:buChar char="•"/>
            </a:pPr>
            <a:r>
              <a:rPr lang="en-US" dirty="0"/>
              <a:t>Engine cooling issue—high temp alarms, head gasket failure, cracked cylinder head, ineffective lubrication (viscosity change), engine speed limited = big problem!</a:t>
            </a:r>
          </a:p>
          <a:p>
            <a:pPr marL="171450" lvl="0" indent="-171450">
              <a:buFont typeface="Arial" panose="020B0604020202020204" pitchFamily="34" charset="0"/>
              <a:buChar char="•"/>
            </a:pPr>
            <a:r>
              <a:rPr lang="en-US" dirty="0"/>
              <a:t>Multi-engine mitigates risk of total loss of propulsion</a:t>
            </a:r>
          </a:p>
          <a:p>
            <a:pPr marL="171450" indent="-171450">
              <a:buFont typeface="Arial" panose="020B0604020202020204" pitchFamily="34" charset="0"/>
              <a:buChar char="•"/>
            </a:pPr>
            <a:r>
              <a:rPr lang="en-US" dirty="0"/>
              <a:t>Engine-related issues often involve technicians, sometimes required by MI in 835V Description</a:t>
            </a:r>
          </a:p>
          <a:p>
            <a:pPr marL="171450" indent="-171450">
              <a:buFont typeface="Arial" panose="020B0604020202020204" pitchFamily="34" charset="0"/>
              <a:buChar char="•"/>
            </a:pPr>
            <a:r>
              <a:rPr lang="en-US" dirty="0"/>
              <a:t>Technician’s report often provided to MI by, or on behalf of, vessel owner as evidence of deficiency correction</a:t>
            </a:r>
          </a:p>
          <a:p>
            <a:pPr marL="171450" indent="-171450">
              <a:buFont typeface="Arial" panose="020B0604020202020204" pitchFamily="34" charset="0"/>
              <a:buChar char="•"/>
            </a:pPr>
            <a:r>
              <a:rPr lang="en-US" dirty="0"/>
              <a:t>MI critically evaluates tech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list of detainable deficiencies: “Failure of proper operation of propulsion and other essential machinery, as well as electrical installations.”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 provision relevant to the specific engine issue doesn’t exist, this cite acts as a catch-all</a:t>
            </a:r>
          </a:p>
          <a:p>
            <a:endParaRPr lang="en-US" dirty="0"/>
          </a:p>
        </p:txBody>
      </p:sp>
      <p:sp>
        <p:nvSpPr>
          <p:cNvPr id="4" name="Slide Number Placeholder 3"/>
          <p:cNvSpPr>
            <a:spLocks noGrp="1"/>
          </p:cNvSpPr>
          <p:nvPr>
            <p:ph type="sldNum" sz="quarter" idx="5"/>
          </p:nvPr>
        </p:nvSpPr>
        <p:spPr/>
        <p:txBody>
          <a:bodyPr/>
          <a:lstStyle/>
          <a:p>
            <a:fld id="{6B53F4FD-E7F0-4C60-9376-969EF3FDA868}" type="slidenum">
              <a:rPr lang="en-US" smtClean="0"/>
              <a:t>16</a:t>
            </a:fld>
            <a:endParaRPr lang="en-US"/>
          </a:p>
        </p:txBody>
      </p:sp>
    </p:spTree>
    <p:extLst>
      <p:ext uri="{BB962C8B-B14F-4D97-AF65-F5344CB8AC3E}">
        <p14:creationId xmlns:p14="http://schemas.microsoft.com/office/powerpoint/2010/main" val="16899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01CC-E6EA-0470-6910-BD5EA661E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3F024F-947C-8415-DBAA-B687DA623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9C450-4D0D-34E2-4C9E-538CB66736CD}"/>
              </a:ext>
            </a:extLst>
          </p:cNvPr>
          <p:cNvSpPr>
            <a:spLocks noGrp="1"/>
          </p:cNvSpPr>
          <p:nvPr>
            <p:ph type="dt" sz="half" idx="10"/>
          </p:nvPr>
        </p:nvSpPr>
        <p:spPr/>
        <p:txBody>
          <a:bodyPr/>
          <a:lstStyle/>
          <a:p>
            <a:fld id="{AAE440B8-88AC-49CB-80CA-AEC81357EB5A}" type="datetime1">
              <a:rPr lang="en-US" smtClean="0"/>
              <a:t>1/23/2023</a:t>
            </a:fld>
            <a:endParaRPr lang="en-US"/>
          </a:p>
        </p:txBody>
      </p:sp>
      <p:sp>
        <p:nvSpPr>
          <p:cNvPr id="5" name="Footer Placeholder 4">
            <a:extLst>
              <a:ext uri="{FF2B5EF4-FFF2-40B4-BE49-F238E27FC236}">
                <a16:creationId xmlns:a16="http://schemas.microsoft.com/office/drawing/2014/main" id="{4417BE06-B865-D81D-0EF1-1EA5647CEC11}"/>
              </a:ext>
            </a:extLst>
          </p:cNvPr>
          <p:cNvSpPr>
            <a:spLocks noGrp="1"/>
          </p:cNvSpPr>
          <p:nvPr>
            <p:ph type="ftr" sz="quarter" idx="11"/>
          </p:nvPr>
        </p:nvSpPr>
        <p:spPr/>
        <p:txBody>
          <a:bodyPr/>
          <a:lstStyle/>
          <a:p>
            <a:r>
              <a:rPr lang="en-US"/>
              <a:t>CG 095 Compliance SME Presentation</a:t>
            </a:r>
          </a:p>
        </p:txBody>
      </p:sp>
      <p:sp>
        <p:nvSpPr>
          <p:cNvPr id="6" name="Slide Number Placeholder 5">
            <a:extLst>
              <a:ext uri="{FF2B5EF4-FFF2-40B4-BE49-F238E27FC236}">
                <a16:creationId xmlns:a16="http://schemas.microsoft.com/office/drawing/2014/main" id="{99872707-A64A-B25E-3698-F03B8CB583AA}"/>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194042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44CE-CC94-A8B3-9753-1DD19EEF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EB9F9-E791-620F-B86A-FFB9E17FD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25DED-8D8F-EDEE-1153-43C5CD2C91A2}"/>
              </a:ext>
            </a:extLst>
          </p:cNvPr>
          <p:cNvSpPr>
            <a:spLocks noGrp="1"/>
          </p:cNvSpPr>
          <p:nvPr>
            <p:ph type="dt" sz="half" idx="10"/>
          </p:nvPr>
        </p:nvSpPr>
        <p:spPr/>
        <p:txBody>
          <a:bodyPr/>
          <a:lstStyle/>
          <a:p>
            <a:fld id="{81A2C9AF-42EE-4A61-BD35-3569FB093652}" type="datetime1">
              <a:rPr lang="en-US" smtClean="0"/>
              <a:t>1/23/2023</a:t>
            </a:fld>
            <a:endParaRPr lang="en-US"/>
          </a:p>
        </p:txBody>
      </p:sp>
      <p:sp>
        <p:nvSpPr>
          <p:cNvPr id="5" name="Footer Placeholder 4">
            <a:extLst>
              <a:ext uri="{FF2B5EF4-FFF2-40B4-BE49-F238E27FC236}">
                <a16:creationId xmlns:a16="http://schemas.microsoft.com/office/drawing/2014/main" id="{A9CF9134-3358-0F5F-F169-08161DC43A29}"/>
              </a:ext>
            </a:extLst>
          </p:cNvPr>
          <p:cNvSpPr>
            <a:spLocks noGrp="1"/>
          </p:cNvSpPr>
          <p:nvPr>
            <p:ph type="ftr" sz="quarter" idx="11"/>
          </p:nvPr>
        </p:nvSpPr>
        <p:spPr/>
        <p:txBody>
          <a:bodyPr/>
          <a:lstStyle/>
          <a:p>
            <a:r>
              <a:rPr lang="en-US"/>
              <a:t>CG 095 Compliance SME Presentation</a:t>
            </a:r>
          </a:p>
        </p:txBody>
      </p:sp>
      <p:sp>
        <p:nvSpPr>
          <p:cNvPr id="6" name="Slide Number Placeholder 5">
            <a:extLst>
              <a:ext uri="{FF2B5EF4-FFF2-40B4-BE49-F238E27FC236}">
                <a16:creationId xmlns:a16="http://schemas.microsoft.com/office/drawing/2014/main" id="{1104A9DF-CC56-2FAC-C960-AB84D4B4B9A9}"/>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68261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7CC23-0599-5D25-601D-AF5CC6B8A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59F84-CC02-EAD4-31A2-DF94E4396C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F480F-3CA4-7127-0016-B70B8594EADE}"/>
              </a:ext>
            </a:extLst>
          </p:cNvPr>
          <p:cNvSpPr>
            <a:spLocks noGrp="1"/>
          </p:cNvSpPr>
          <p:nvPr>
            <p:ph type="dt" sz="half" idx="10"/>
          </p:nvPr>
        </p:nvSpPr>
        <p:spPr/>
        <p:txBody>
          <a:bodyPr/>
          <a:lstStyle/>
          <a:p>
            <a:fld id="{AB80806A-9F11-402C-833F-C5EB788D22FC}" type="datetime1">
              <a:rPr lang="en-US" smtClean="0"/>
              <a:t>1/23/2023</a:t>
            </a:fld>
            <a:endParaRPr lang="en-US"/>
          </a:p>
        </p:txBody>
      </p:sp>
      <p:sp>
        <p:nvSpPr>
          <p:cNvPr id="5" name="Footer Placeholder 4">
            <a:extLst>
              <a:ext uri="{FF2B5EF4-FFF2-40B4-BE49-F238E27FC236}">
                <a16:creationId xmlns:a16="http://schemas.microsoft.com/office/drawing/2014/main" id="{B57BF2F4-A9D3-1BF5-86FD-54B896D5F622}"/>
              </a:ext>
            </a:extLst>
          </p:cNvPr>
          <p:cNvSpPr>
            <a:spLocks noGrp="1"/>
          </p:cNvSpPr>
          <p:nvPr>
            <p:ph type="ftr" sz="quarter" idx="11"/>
          </p:nvPr>
        </p:nvSpPr>
        <p:spPr/>
        <p:txBody>
          <a:bodyPr/>
          <a:lstStyle/>
          <a:p>
            <a:r>
              <a:rPr lang="en-US"/>
              <a:t>CG 095 Compliance SME Presentation</a:t>
            </a:r>
          </a:p>
        </p:txBody>
      </p:sp>
      <p:sp>
        <p:nvSpPr>
          <p:cNvPr id="6" name="Slide Number Placeholder 5">
            <a:extLst>
              <a:ext uri="{FF2B5EF4-FFF2-40B4-BE49-F238E27FC236}">
                <a16:creationId xmlns:a16="http://schemas.microsoft.com/office/drawing/2014/main" id="{7AC155D6-0D7A-BB0E-7C9B-DA8BE34BB2B0}"/>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233157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101-D768-B764-AADB-54896F8A9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C2A78-098B-10DB-FB57-4ACB4C65C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7DE63-0542-B948-ADDA-14EA11EFA074}"/>
              </a:ext>
            </a:extLst>
          </p:cNvPr>
          <p:cNvSpPr>
            <a:spLocks noGrp="1"/>
          </p:cNvSpPr>
          <p:nvPr>
            <p:ph type="dt" sz="half" idx="10"/>
          </p:nvPr>
        </p:nvSpPr>
        <p:spPr/>
        <p:txBody>
          <a:bodyPr/>
          <a:lstStyle/>
          <a:p>
            <a:fld id="{5E0A9259-1BA6-46E0-B36C-06DB9CC7B4F7}" type="datetime1">
              <a:rPr lang="en-US" smtClean="0"/>
              <a:t>1/23/2023</a:t>
            </a:fld>
            <a:endParaRPr lang="en-US"/>
          </a:p>
        </p:txBody>
      </p:sp>
      <p:sp>
        <p:nvSpPr>
          <p:cNvPr id="5" name="Footer Placeholder 4">
            <a:extLst>
              <a:ext uri="{FF2B5EF4-FFF2-40B4-BE49-F238E27FC236}">
                <a16:creationId xmlns:a16="http://schemas.microsoft.com/office/drawing/2014/main" id="{E9E91653-99C3-3942-FB66-1ACD64824D26}"/>
              </a:ext>
            </a:extLst>
          </p:cNvPr>
          <p:cNvSpPr>
            <a:spLocks noGrp="1"/>
          </p:cNvSpPr>
          <p:nvPr>
            <p:ph type="ftr" sz="quarter" idx="11"/>
          </p:nvPr>
        </p:nvSpPr>
        <p:spPr/>
        <p:txBody>
          <a:bodyPr/>
          <a:lstStyle/>
          <a:p>
            <a:r>
              <a:rPr lang="en-US"/>
              <a:t>CG 095 Compliance SME Presentation</a:t>
            </a:r>
          </a:p>
        </p:txBody>
      </p:sp>
      <p:sp>
        <p:nvSpPr>
          <p:cNvPr id="6" name="Slide Number Placeholder 5">
            <a:extLst>
              <a:ext uri="{FF2B5EF4-FFF2-40B4-BE49-F238E27FC236}">
                <a16:creationId xmlns:a16="http://schemas.microsoft.com/office/drawing/2014/main" id="{BD42A8D9-2633-753D-EEEF-09454B55BDD1}"/>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418952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5D6E-2963-8B6A-C009-C45AE1AE7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9FF43-0393-7EC7-C8E0-6A34245FBA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6A5A4-52A6-DA56-623F-EF2A925AF354}"/>
              </a:ext>
            </a:extLst>
          </p:cNvPr>
          <p:cNvSpPr>
            <a:spLocks noGrp="1"/>
          </p:cNvSpPr>
          <p:nvPr>
            <p:ph type="dt" sz="half" idx="10"/>
          </p:nvPr>
        </p:nvSpPr>
        <p:spPr/>
        <p:txBody>
          <a:bodyPr/>
          <a:lstStyle/>
          <a:p>
            <a:fld id="{B2911DEA-E4E2-45EB-AEB2-1C41E640BC84}" type="datetime1">
              <a:rPr lang="en-US" smtClean="0"/>
              <a:t>1/23/2023</a:t>
            </a:fld>
            <a:endParaRPr lang="en-US"/>
          </a:p>
        </p:txBody>
      </p:sp>
      <p:sp>
        <p:nvSpPr>
          <p:cNvPr id="5" name="Footer Placeholder 4">
            <a:extLst>
              <a:ext uri="{FF2B5EF4-FFF2-40B4-BE49-F238E27FC236}">
                <a16:creationId xmlns:a16="http://schemas.microsoft.com/office/drawing/2014/main" id="{5A67718D-4918-7072-6A3F-D42E44FD6830}"/>
              </a:ext>
            </a:extLst>
          </p:cNvPr>
          <p:cNvSpPr>
            <a:spLocks noGrp="1"/>
          </p:cNvSpPr>
          <p:nvPr>
            <p:ph type="ftr" sz="quarter" idx="11"/>
          </p:nvPr>
        </p:nvSpPr>
        <p:spPr/>
        <p:txBody>
          <a:bodyPr/>
          <a:lstStyle/>
          <a:p>
            <a:r>
              <a:rPr lang="en-US"/>
              <a:t>CG 095 Compliance SME Presentation</a:t>
            </a:r>
          </a:p>
        </p:txBody>
      </p:sp>
      <p:sp>
        <p:nvSpPr>
          <p:cNvPr id="6" name="Slide Number Placeholder 5">
            <a:extLst>
              <a:ext uri="{FF2B5EF4-FFF2-40B4-BE49-F238E27FC236}">
                <a16:creationId xmlns:a16="http://schemas.microsoft.com/office/drawing/2014/main" id="{AF2BC10D-9CCD-3A8C-3D4B-F7B2FAA28A5A}"/>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339004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1C7F-3307-A465-3B2D-74687E072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BCA38-3FB8-284E-7557-203568AD1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15776-8E1B-51B3-0B14-FC7133328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F6C0B-B6B8-3AB5-F686-BE43F5D2F4CE}"/>
              </a:ext>
            </a:extLst>
          </p:cNvPr>
          <p:cNvSpPr>
            <a:spLocks noGrp="1"/>
          </p:cNvSpPr>
          <p:nvPr>
            <p:ph type="dt" sz="half" idx="10"/>
          </p:nvPr>
        </p:nvSpPr>
        <p:spPr/>
        <p:txBody>
          <a:bodyPr/>
          <a:lstStyle/>
          <a:p>
            <a:fld id="{4A6F3980-532A-42D6-9054-1F15277B73BB}" type="datetime1">
              <a:rPr lang="en-US" smtClean="0"/>
              <a:t>1/23/2023</a:t>
            </a:fld>
            <a:endParaRPr lang="en-US"/>
          </a:p>
        </p:txBody>
      </p:sp>
      <p:sp>
        <p:nvSpPr>
          <p:cNvPr id="6" name="Footer Placeholder 5">
            <a:extLst>
              <a:ext uri="{FF2B5EF4-FFF2-40B4-BE49-F238E27FC236}">
                <a16:creationId xmlns:a16="http://schemas.microsoft.com/office/drawing/2014/main" id="{58437ED2-8D68-2C88-2973-88C52B9C7682}"/>
              </a:ext>
            </a:extLst>
          </p:cNvPr>
          <p:cNvSpPr>
            <a:spLocks noGrp="1"/>
          </p:cNvSpPr>
          <p:nvPr>
            <p:ph type="ftr" sz="quarter" idx="11"/>
          </p:nvPr>
        </p:nvSpPr>
        <p:spPr/>
        <p:txBody>
          <a:bodyPr/>
          <a:lstStyle/>
          <a:p>
            <a:r>
              <a:rPr lang="en-US"/>
              <a:t>CG 095 Compliance SME Presentation</a:t>
            </a:r>
          </a:p>
        </p:txBody>
      </p:sp>
      <p:sp>
        <p:nvSpPr>
          <p:cNvPr id="7" name="Slide Number Placeholder 6">
            <a:extLst>
              <a:ext uri="{FF2B5EF4-FFF2-40B4-BE49-F238E27FC236}">
                <a16:creationId xmlns:a16="http://schemas.microsoft.com/office/drawing/2014/main" id="{E88F287C-BCF0-0204-F6DF-A344AD99C2C4}"/>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35137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3EFC-2E86-CF3E-C38A-56C0F52188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4B665-5DB0-B59C-A819-125A78A2C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A7935-2824-041F-C1B5-976D6A3DA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3EAAD-9836-0A07-593D-03BFDBCFE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95784-8D4A-31BD-AC2B-9D938F646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EA351-4624-F065-0403-29AFECC0D9CD}"/>
              </a:ext>
            </a:extLst>
          </p:cNvPr>
          <p:cNvSpPr>
            <a:spLocks noGrp="1"/>
          </p:cNvSpPr>
          <p:nvPr>
            <p:ph type="dt" sz="half" idx="10"/>
          </p:nvPr>
        </p:nvSpPr>
        <p:spPr/>
        <p:txBody>
          <a:bodyPr/>
          <a:lstStyle/>
          <a:p>
            <a:fld id="{1F3C0E60-FA63-4B8E-9F4C-B99846777220}" type="datetime1">
              <a:rPr lang="en-US" smtClean="0"/>
              <a:t>1/23/2023</a:t>
            </a:fld>
            <a:endParaRPr lang="en-US"/>
          </a:p>
        </p:txBody>
      </p:sp>
      <p:sp>
        <p:nvSpPr>
          <p:cNvPr id="8" name="Footer Placeholder 7">
            <a:extLst>
              <a:ext uri="{FF2B5EF4-FFF2-40B4-BE49-F238E27FC236}">
                <a16:creationId xmlns:a16="http://schemas.microsoft.com/office/drawing/2014/main" id="{D70D0DD2-CA1C-42B1-9B53-0B4A212A399D}"/>
              </a:ext>
            </a:extLst>
          </p:cNvPr>
          <p:cNvSpPr>
            <a:spLocks noGrp="1"/>
          </p:cNvSpPr>
          <p:nvPr>
            <p:ph type="ftr" sz="quarter" idx="11"/>
          </p:nvPr>
        </p:nvSpPr>
        <p:spPr/>
        <p:txBody>
          <a:bodyPr/>
          <a:lstStyle/>
          <a:p>
            <a:r>
              <a:rPr lang="en-US"/>
              <a:t>CG 095 Compliance SME Presentation</a:t>
            </a:r>
          </a:p>
        </p:txBody>
      </p:sp>
      <p:sp>
        <p:nvSpPr>
          <p:cNvPr id="9" name="Slide Number Placeholder 8">
            <a:extLst>
              <a:ext uri="{FF2B5EF4-FFF2-40B4-BE49-F238E27FC236}">
                <a16:creationId xmlns:a16="http://schemas.microsoft.com/office/drawing/2014/main" id="{5EB70205-7C51-9631-3B2E-21A06D2C2090}"/>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42537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E7C7-D68D-7721-6313-2A951E58A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8123E-EC71-91F8-2CC3-737FA91BA025}"/>
              </a:ext>
            </a:extLst>
          </p:cNvPr>
          <p:cNvSpPr>
            <a:spLocks noGrp="1"/>
          </p:cNvSpPr>
          <p:nvPr>
            <p:ph type="dt" sz="half" idx="10"/>
          </p:nvPr>
        </p:nvSpPr>
        <p:spPr/>
        <p:txBody>
          <a:bodyPr/>
          <a:lstStyle/>
          <a:p>
            <a:fld id="{1B34CF78-CD0D-4039-A8AE-EA738CDFE098}" type="datetime1">
              <a:rPr lang="en-US" smtClean="0"/>
              <a:t>1/23/2023</a:t>
            </a:fld>
            <a:endParaRPr lang="en-US"/>
          </a:p>
        </p:txBody>
      </p:sp>
      <p:sp>
        <p:nvSpPr>
          <p:cNvPr id="4" name="Footer Placeholder 3">
            <a:extLst>
              <a:ext uri="{FF2B5EF4-FFF2-40B4-BE49-F238E27FC236}">
                <a16:creationId xmlns:a16="http://schemas.microsoft.com/office/drawing/2014/main" id="{BD55C2D3-AE1A-431C-C7C2-8E7D5E6FB7A9}"/>
              </a:ext>
            </a:extLst>
          </p:cNvPr>
          <p:cNvSpPr>
            <a:spLocks noGrp="1"/>
          </p:cNvSpPr>
          <p:nvPr>
            <p:ph type="ftr" sz="quarter" idx="11"/>
          </p:nvPr>
        </p:nvSpPr>
        <p:spPr/>
        <p:txBody>
          <a:bodyPr/>
          <a:lstStyle/>
          <a:p>
            <a:r>
              <a:rPr lang="en-US"/>
              <a:t>CG 095 Compliance SME Presentation</a:t>
            </a:r>
          </a:p>
        </p:txBody>
      </p:sp>
      <p:sp>
        <p:nvSpPr>
          <p:cNvPr id="5" name="Slide Number Placeholder 4">
            <a:extLst>
              <a:ext uri="{FF2B5EF4-FFF2-40B4-BE49-F238E27FC236}">
                <a16:creationId xmlns:a16="http://schemas.microsoft.com/office/drawing/2014/main" id="{D9ACEDE4-A71D-5BAB-964C-E17702392EB5}"/>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187980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22AF5-4FEB-0533-D27B-ABB4A603B7A5}"/>
              </a:ext>
            </a:extLst>
          </p:cNvPr>
          <p:cNvSpPr>
            <a:spLocks noGrp="1"/>
          </p:cNvSpPr>
          <p:nvPr>
            <p:ph type="dt" sz="half" idx="10"/>
          </p:nvPr>
        </p:nvSpPr>
        <p:spPr/>
        <p:txBody>
          <a:bodyPr/>
          <a:lstStyle/>
          <a:p>
            <a:fld id="{827561A4-CD8B-4B7F-93D6-1312D5C3DBCC}" type="datetime1">
              <a:rPr lang="en-US" smtClean="0"/>
              <a:t>1/23/2023</a:t>
            </a:fld>
            <a:endParaRPr lang="en-US"/>
          </a:p>
        </p:txBody>
      </p:sp>
      <p:sp>
        <p:nvSpPr>
          <p:cNvPr id="3" name="Footer Placeholder 2">
            <a:extLst>
              <a:ext uri="{FF2B5EF4-FFF2-40B4-BE49-F238E27FC236}">
                <a16:creationId xmlns:a16="http://schemas.microsoft.com/office/drawing/2014/main" id="{F4AB15CB-98E7-5738-D4FB-C5BFB3FFF1DB}"/>
              </a:ext>
            </a:extLst>
          </p:cNvPr>
          <p:cNvSpPr>
            <a:spLocks noGrp="1"/>
          </p:cNvSpPr>
          <p:nvPr>
            <p:ph type="ftr" sz="quarter" idx="11"/>
          </p:nvPr>
        </p:nvSpPr>
        <p:spPr/>
        <p:txBody>
          <a:bodyPr/>
          <a:lstStyle/>
          <a:p>
            <a:r>
              <a:rPr lang="en-US"/>
              <a:t>CG 095 Compliance SME Presentation</a:t>
            </a:r>
          </a:p>
        </p:txBody>
      </p:sp>
      <p:sp>
        <p:nvSpPr>
          <p:cNvPr id="4" name="Slide Number Placeholder 3">
            <a:extLst>
              <a:ext uri="{FF2B5EF4-FFF2-40B4-BE49-F238E27FC236}">
                <a16:creationId xmlns:a16="http://schemas.microsoft.com/office/drawing/2014/main" id="{C67B0822-97A9-16FF-2E5E-B8B937E4E19E}"/>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186190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6252-1790-FE06-CBA8-CB21D81FD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EECD9F-34D0-D67D-E7CC-420A9AF10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634FCB-634B-004D-27DB-711ED3D60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DD447-FCB0-F8BE-BECF-6C5E14111804}"/>
              </a:ext>
            </a:extLst>
          </p:cNvPr>
          <p:cNvSpPr>
            <a:spLocks noGrp="1"/>
          </p:cNvSpPr>
          <p:nvPr>
            <p:ph type="dt" sz="half" idx="10"/>
          </p:nvPr>
        </p:nvSpPr>
        <p:spPr/>
        <p:txBody>
          <a:bodyPr/>
          <a:lstStyle/>
          <a:p>
            <a:fld id="{4FCC529A-1ACF-4963-99F0-0DCC917C341F}" type="datetime1">
              <a:rPr lang="en-US" smtClean="0"/>
              <a:t>1/23/2023</a:t>
            </a:fld>
            <a:endParaRPr lang="en-US"/>
          </a:p>
        </p:txBody>
      </p:sp>
      <p:sp>
        <p:nvSpPr>
          <p:cNvPr id="6" name="Footer Placeholder 5">
            <a:extLst>
              <a:ext uri="{FF2B5EF4-FFF2-40B4-BE49-F238E27FC236}">
                <a16:creationId xmlns:a16="http://schemas.microsoft.com/office/drawing/2014/main" id="{D597D158-A78A-3F23-7DC7-FD32B5B65D25}"/>
              </a:ext>
            </a:extLst>
          </p:cNvPr>
          <p:cNvSpPr>
            <a:spLocks noGrp="1"/>
          </p:cNvSpPr>
          <p:nvPr>
            <p:ph type="ftr" sz="quarter" idx="11"/>
          </p:nvPr>
        </p:nvSpPr>
        <p:spPr/>
        <p:txBody>
          <a:bodyPr/>
          <a:lstStyle/>
          <a:p>
            <a:r>
              <a:rPr lang="en-US"/>
              <a:t>CG 095 Compliance SME Presentation</a:t>
            </a:r>
          </a:p>
        </p:txBody>
      </p:sp>
      <p:sp>
        <p:nvSpPr>
          <p:cNvPr id="7" name="Slide Number Placeholder 6">
            <a:extLst>
              <a:ext uri="{FF2B5EF4-FFF2-40B4-BE49-F238E27FC236}">
                <a16:creationId xmlns:a16="http://schemas.microsoft.com/office/drawing/2014/main" id="{6D263E6F-D51F-D85E-E63A-B48017F62719}"/>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16160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EB3B-3449-FF03-A3B0-936AA3416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A9C4AD-E77E-AE5F-448F-54A9777C2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EA4643-009F-6A5A-2A19-8E31795B2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F3027-6EDC-911D-0BB8-E15BE8B56C4D}"/>
              </a:ext>
            </a:extLst>
          </p:cNvPr>
          <p:cNvSpPr>
            <a:spLocks noGrp="1"/>
          </p:cNvSpPr>
          <p:nvPr>
            <p:ph type="dt" sz="half" idx="10"/>
          </p:nvPr>
        </p:nvSpPr>
        <p:spPr/>
        <p:txBody>
          <a:bodyPr/>
          <a:lstStyle/>
          <a:p>
            <a:fld id="{F5EA8FBB-3B14-495B-B9F4-30B0F2B0BC5A}" type="datetime1">
              <a:rPr lang="en-US" smtClean="0"/>
              <a:t>1/23/2023</a:t>
            </a:fld>
            <a:endParaRPr lang="en-US"/>
          </a:p>
        </p:txBody>
      </p:sp>
      <p:sp>
        <p:nvSpPr>
          <p:cNvPr id="6" name="Footer Placeholder 5">
            <a:extLst>
              <a:ext uri="{FF2B5EF4-FFF2-40B4-BE49-F238E27FC236}">
                <a16:creationId xmlns:a16="http://schemas.microsoft.com/office/drawing/2014/main" id="{F3428370-59AC-FAD5-495D-59AFD85AD16A}"/>
              </a:ext>
            </a:extLst>
          </p:cNvPr>
          <p:cNvSpPr>
            <a:spLocks noGrp="1"/>
          </p:cNvSpPr>
          <p:nvPr>
            <p:ph type="ftr" sz="quarter" idx="11"/>
          </p:nvPr>
        </p:nvSpPr>
        <p:spPr/>
        <p:txBody>
          <a:bodyPr/>
          <a:lstStyle/>
          <a:p>
            <a:r>
              <a:rPr lang="en-US"/>
              <a:t>CG 095 Compliance SME Presentation</a:t>
            </a:r>
          </a:p>
        </p:txBody>
      </p:sp>
      <p:sp>
        <p:nvSpPr>
          <p:cNvPr id="7" name="Slide Number Placeholder 6">
            <a:extLst>
              <a:ext uri="{FF2B5EF4-FFF2-40B4-BE49-F238E27FC236}">
                <a16:creationId xmlns:a16="http://schemas.microsoft.com/office/drawing/2014/main" id="{AD85C1BF-E2CF-8496-0945-DDBF7915475F}"/>
              </a:ext>
            </a:extLst>
          </p:cNvPr>
          <p:cNvSpPr>
            <a:spLocks noGrp="1"/>
          </p:cNvSpPr>
          <p:nvPr>
            <p:ph type="sldNum" sz="quarter" idx="12"/>
          </p:nvPr>
        </p:nvSpPr>
        <p:spPr/>
        <p:txBody>
          <a:bodyPr/>
          <a:lstStyle/>
          <a:p>
            <a:fld id="{4C543FCC-DAC0-408F-A8E5-CB319D1714D2}" type="slidenum">
              <a:rPr lang="en-US" smtClean="0"/>
              <a:t>‹#›</a:t>
            </a:fld>
            <a:endParaRPr lang="en-US"/>
          </a:p>
        </p:txBody>
      </p:sp>
    </p:spTree>
    <p:extLst>
      <p:ext uri="{BB962C8B-B14F-4D97-AF65-F5344CB8AC3E}">
        <p14:creationId xmlns:p14="http://schemas.microsoft.com/office/powerpoint/2010/main" val="93687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6DE25-2B54-E4FE-67ED-0A97A7D8B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645BB-3EBF-7E0B-9E37-845047D31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C7614-F7F5-7D8A-7FA3-C94E97788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42F9A-3ADB-4EE4-AB95-B6F20E403826}" type="datetime1">
              <a:rPr lang="en-US" smtClean="0"/>
              <a:t>1/23/2023</a:t>
            </a:fld>
            <a:endParaRPr lang="en-US"/>
          </a:p>
        </p:txBody>
      </p:sp>
      <p:sp>
        <p:nvSpPr>
          <p:cNvPr id="5" name="Footer Placeholder 4">
            <a:extLst>
              <a:ext uri="{FF2B5EF4-FFF2-40B4-BE49-F238E27FC236}">
                <a16:creationId xmlns:a16="http://schemas.microsoft.com/office/drawing/2014/main" id="{EAA9B12F-5E94-4262-1575-3CA324680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CG 095 Compliance SME Presentation</a:t>
            </a:r>
          </a:p>
        </p:txBody>
      </p:sp>
      <p:sp>
        <p:nvSpPr>
          <p:cNvPr id="6" name="Slide Number Placeholder 5">
            <a:extLst>
              <a:ext uri="{FF2B5EF4-FFF2-40B4-BE49-F238E27FC236}">
                <a16:creationId xmlns:a16="http://schemas.microsoft.com/office/drawing/2014/main" id="{4439C4A0-F96C-50F9-1085-6C2C88BE4B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43FCC-DAC0-408F-A8E5-CB319D1714D2}" type="slidenum">
              <a:rPr lang="en-US" smtClean="0"/>
              <a:t>‹#›</a:t>
            </a:fld>
            <a:endParaRPr lang="en-US"/>
          </a:p>
        </p:txBody>
      </p:sp>
    </p:spTree>
    <p:extLst>
      <p:ext uri="{BB962C8B-B14F-4D97-AF65-F5344CB8AC3E}">
        <p14:creationId xmlns:p14="http://schemas.microsoft.com/office/powerpoint/2010/main" val="90788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Jonathan.B.Duffett@uscg.m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1BF1-F183-86FF-C647-F0C876AC4014}"/>
              </a:ext>
            </a:extLst>
          </p:cNvPr>
          <p:cNvSpPr>
            <a:spLocks noGrp="1"/>
          </p:cNvSpPr>
          <p:nvPr>
            <p:ph type="ctrTitle"/>
          </p:nvPr>
        </p:nvSpPr>
        <p:spPr/>
        <p:txBody>
          <a:bodyPr/>
          <a:lstStyle/>
          <a:p>
            <a:r>
              <a:rPr lang="en-US"/>
              <a:t>Commercial Vessel Compliance</a:t>
            </a:r>
          </a:p>
        </p:txBody>
      </p:sp>
      <p:sp>
        <p:nvSpPr>
          <p:cNvPr id="3" name="Subtitle 2">
            <a:extLst>
              <a:ext uri="{FF2B5EF4-FFF2-40B4-BE49-F238E27FC236}">
                <a16:creationId xmlns:a16="http://schemas.microsoft.com/office/drawing/2014/main" id="{16EA4E49-14FB-A02F-5F6A-640E2ED2B12B}"/>
              </a:ext>
            </a:extLst>
          </p:cNvPr>
          <p:cNvSpPr>
            <a:spLocks noGrp="1"/>
          </p:cNvSpPr>
          <p:nvPr>
            <p:ph type="subTitle" idx="1"/>
          </p:nvPr>
        </p:nvSpPr>
        <p:spPr>
          <a:xfrm>
            <a:off x="1524000" y="3399844"/>
            <a:ext cx="9144000" cy="3071326"/>
          </a:xfrm>
        </p:spPr>
        <p:txBody>
          <a:bodyPr>
            <a:normAutofit fontScale="85000" lnSpcReduction="20000"/>
          </a:bodyPr>
          <a:lstStyle/>
          <a:p>
            <a:r>
              <a:rPr lang="en-US" dirty="0"/>
              <a:t>Public Hearing on the Spirit of Norfolk Fire</a:t>
            </a:r>
          </a:p>
          <a:p>
            <a:r>
              <a:rPr lang="en-US" dirty="0"/>
              <a:t>January 31, 2023</a:t>
            </a:r>
          </a:p>
          <a:p>
            <a:endParaRPr lang="en-US" dirty="0"/>
          </a:p>
          <a:p>
            <a:endParaRPr lang="en-US" dirty="0"/>
          </a:p>
          <a:p>
            <a:r>
              <a:rPr lang="en-US" dirty="0"/>
              <a:t>LCDR Jonathan Duffett</a:t>
            </a:r>
          </a:p>
          <a:p>
            <a:r>
              <a:rPr lang="en-US" dirty="0"/>
              <a:t>Staff Officer</a:t>
            </a:r>
          </a:p>
          <a:p>
            <a:r>
              <a:rPr lang="en-US" dirty="0"/>
              <a:t>Domestic &amp; Offshore Compliance Division (CG-CVC-1)</a:t>
            </a:r>
          </a:p>
          <a:p>
            <a:r>
              <a:rPr lang="en-US" dirty="0"/>
              <a:t>Office of Commercial Vessel Compliance (CG-CVC)</a:t>
            </a:r>
          </a:p>
          <a:p>
            <a:r>
              <a:rPr lang="en-US" dirty="0"/>
              <a:t>U.S. Coast Guard (COMDT)</a:t>
            </a:r>
          </a:p>
        </p:txBody>
      </p:sp>
      <p:sp>
        <p:nvSpPr>
          <p:cNvPr id="4" name="Footer Placeholder 3">
            <a:extLst>
              <a:ext uri="{FF2B5EF4-FFF2-40B4-BE49-F238E27FC236}">
                <a16:creationId xmlns:a16="http://schemas.microsoft.com/office/drawing/2014/main" id="{736F0316-4C10-3C93-224B-0BFFF3CD571D}"/>
              </a:ext>
            </a:extLst>
          </p:cNvPr>
          <p:cNvSpPr>
            <a:spLocks noGrp="1"/>
          </p:cNvSpPr>
          <p:nvPr>
            <p:ph type="ftr" sz="quarter" idx="11"/>
          </p:nvPr>
        </p:nvSpPr>
        <p:spPr>
          <a:xfrm>
            <a:off x="-98503" y="6356505"/>
            <a:ext cx="4114800" cy="365125"/>
          </a:xfrm>
        </p:spPr>
        <p:txBody>
          <a:bodyPr/>
          <a:lstStyle/>
          <a:p>
            <a:r>
              <a:rPr lang="en-US" dirty="0">
                <a:solidFill>
                  <a:srgbClr val="C00000"/>
                </a:solidFill>
              </a:rPr>
              <a:t>CG 095 Compliance SME Presentation</a:t>
            </a:r>
          </a:p>
        </p:txBody>
      </p:sp>
      <p:sp>
        <p:nvSpPr>
          <p:cNvPr id="5" name="Slide Number Placeholder 4">
            <a:extLst>
              <a:ext uri="{FF2B5EF4-FFF2-40B4-BE49-F238E27FC236}">
                <a16:creationId xmlns:a16="http://schemas.microsoft.com/office/drawing/2014/main" id="{72B700BF-88B3-2EEA-50FC-3C99727C0074}"/>
              </a:ext>
            </a:extLst>
          </p:cNvPr>
          <p:cNvSpPr>
            <a:spLocks noGrp="1"/>
          </p:cNvSpPr>
          <p:nvPr>
            <p:ph type="sldNum" sz="quarter" idx="12"/>
          </p:nvPr>
        </p:nvSpPr>
        <p:spPr/>
        <p:txBody>
          <a:bodyPr/>
          <a:lstStyle/>
          <a:p>
            <a:fld id="{4C543FCC-DAC0-408F-A8E5-CB319D1714D2}" type="slidenum">
              <a:rPr lang="en-US" smtClean="0"/>
              <a:t>1</a:t>
            </a:fld>
            <a:endParaRPr lang="en-US"/>
          </a:p>
        </p:txBody>
      </p:sp>
    </p:spTree>
    <p:extLst>
      <p:ext uri="{BB962C8B-B14F-4D97-AF65-F5344CB8AC3E}">
        <p14:creationId xmlns:p14="http://schemas.microsoft.com/office/powerpoint/2010/main" val="139114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31C-96ED-94D1-4470-17EB34AE7DFC}"/>
              </a:ext>
            </a:extLst>
          </p:cNvPr>
          <p:cNvSpPr>
            <a:spLocks noGrp="1"/>
          </p:cNvSpPr>
          <p:nvPr>
            <p:ph type="title"/>
          </p:nvPr>
        </p:nvSpPr>
        <p:spPr>
          <a:xfrm>
            <a:off x="838199" y="365125"/>
            <a:ext cx="9879624" cy="1325563"/>
          </a:xfrm>
        </p:spPr>
        <p:txBody>
          <a:bodyPr/>
          <a:lstStyle/>
          <a:p>
            <a:r>
              <a:rPr lang="en-US"/>
              <a:t>6. Use of CG-835V</a:t>
            </a:r>
          </a:p>
        </p:txBody>
      </p:sp>
      <p:sp>
        <p:nvSpPr>
          <p:cNvPr id="5" name="Rectangle: Rounded Corners 4">
            <a:extLst>
              <a:ext uri="{FF2B5EF4-FFF2-40B4-BE49-F238E27FC236}">
                <a16:creationId xmlns:a16="http://schemas.microsoft.com/office/drawing/2014/main" id="{A2B3C966-FD03-FD34-2DAC-475F2DCC7DF6}"/>
              </a:ext>
            </a:extLst>
          </p:cNvPr>
          <p:cNvSpPr/>
          <p:nvPr/>
        </p:nvSpPr>
        <p:spPr>
          <a:xfrm>
            <a:off x="2847488" y="3254422"/>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Inspector attends vessel**</a:t>
            </a:r>
          </a:p>
        </p:txBody>
      </p:sp>
      <p:sp>
        <p:nvSpPr>
          <p:cNvPr id="6" name="Rectangle: Rounded Corners 5">
            <a:extLst>
              <a:ext uri="{FF2B5EF4-FFF2-40B4-BE49-F238E27FC236}">
                <a16:creationId xmlns:a16="http://schemas.microsoft.com/office/drawing/2014/main" id="{B6BB8901-2E69-2D43-384F-BEC1A8084C7C}"/>
              </a:ext>
            </a:extLst>
          </p:cNvPr>
          <p:cNvSpPr/>
          <p:nvPr/>
        </p:nvSpPr>
        <p:spPr>
          <a:xfrm>
            <a:off x="506695" y="2211243"/>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dirty="0"/>
              <a:t>Regular scheduled inspection</a:t>
            </a:r>
          </a:p>
        </p:txBody>
      </p:sp>
      <p:sp>
        <p:nvSpPr>
          <p:cNvPr id="7" name="Rectangle: Rounded Corners 6">
            <a:extLst>
              <a:ext uri="{FF2B5EF4-FFF2-40B4-BE49-F238E27FC236}">
                <a16:creationId xmlns:a16="http://schemas.microsoft.com/office/drawing/2014/main" id="{41F9F916-AA6E-C446-8981-8E2DEB3E3F68}"/>
              </a:ext>
            </a:extLst>
          </p:cNvPr>
          <p:cNvSpPr/>
          <p:nvPr/>
        </p:nvSpPr>
        <p:spPr>
          <a:xfrm>
            <a:off x="495419" y="4302452"/>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a:t>Report of marine casualty or hazardous condition</a:t>
            </a:r>
          </a:p>
        </p:txBody>
      </p:sp>
      <p:sp>
        <p:nvSpPr>
          <p:cNvPr id="8" name="Rectangle: Rounded Corners 7">
            <a:extLst>
              <a:ext uri="{FF2B5EF4-FFF2-40B4-BE49-F238E27FC236}">
                <a16:creationId xmlns:a16="http://schemas.microsoft.com/office/drawing/2014/main" id="{6C180826-2A53-5960-43F8-10B10F4490DC}"/>
              </a:ext>
            </a:extLst>
          </p:cNvPr>
          <p:cNvSpPr/>
          <p:nvPr/>
        </p:nvSpPr>
        <p:spPr>
          <a:xfrm>
            <a:off x="506695" y="3254422"/>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Report of repair or alteration</a:t>
            </a:r>
          </a:p>
        </p:txBody>
      </p:sp>
      <p:sp>
        <p:nvSpPr>
          <p:cNvPr id="9" name="Rectangle: Rounded Corners 8">
            <a:extLst>
              <a:ext uri="{FF2B5EF4-FFF2-40B4-BE49-F238E27FC236}">
                <a16:creationId xmlns:a16="http://schemas.microsoft.com/office/drawing/2014/main" id="{50A7AD2A-1B17-B3B1-AE5B-2B627003F0F2}"/>
              </a:ext>
            </a:extLst>
          </p:cNvPr>
          <p:cNvSpPr/>
          <p:nvPr/>
        </p:nvSpPr>
        <p:spPr>
          <a:xfrm>
            <a:off x="5080954" y="3258468"/>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a:t>Inspector recognizes deficiency</a:t>
            </a:r>
          </a:p>
        </p:txBody>
      </p:sp>
      <p:sp>
        <p:nvSpPr>
          <p:cNvPr id="10" name="Rectangle: Rounded Corners 9">
            <a:extLst>
              <a:ext uri="{FF2B5EF4-FFF2-40B4-BE49-F238E27FC236}">
                <a16:creationId xmlns:a16="http://schemas.microsoft.com/office/drawing/2014/main" id="{AEE6DD55-B8AB-29DD-2DC2-290010F97352}"/>
              </a:ext>
            </a:extLst>
          </p:cNvPr>
          <p:cNvSpPr/>
          <p:nvPr/>
        </p:nvSpPr>
        <p:spPr>
          <a:xfrm>
            <a:off x="7235745" y="2754905"/>
            <a:ext cx="1920240" cy="1913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t>Inspector documents deficiency on CG-835V &amp; in MISLE</a:t>
            </a:r>
          </a:p>
          <a:p>
            <a:pPr algn="ctr"/>
            <a:endParaRPr lang="en-US"/>
          </a:p>
          <a:p>
            <a:pPr algn="ctr"/>
            <a:r>
              <a:rPr lang="en-US"/>
              <a:t>AND</a:t>
            </a:r>
          </a:p>
          <a:p>
            <a:pPr algn="ctr"/>
            <a:endParaRPr lang="en-US"/>
          </a:p>
          <a:p>
            <a:pPr algn="ctr"/>
            <a:r>
              <a:rPr lang="en-US"/>
              <a:t>Inspector discusses deficiency w/ vessel rep</a:t>
            </a:r>
          </a:p>
        </p:txBody>
      </p:sp>
      <p:sp>
        <p:nvSpPr>
          <p:cNvPr id="11" name="Rectangle: Rounded Corners 10">
            <a:extLst>
              <a:ext uri="{FF2B5EF4-FFF2-40B4-BE49-F238E27FC236}">
                <a16:creationId xmlns:a16="http://schemas.microsoft.com/office/drawing/2014/main" id="{6B935EA8-1F75-CD4D-032B-A5F1841231CD}"/>
              </a:ext>
            </a:extLst>
          </p:cNvPr>
          <p:cNvSpPr/>
          <p:nvPr/>
        </p:nvSpPr>
        <p:spPr>
          <a:xfrm>
            <a:off x="9390537" y="3247454"/>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dirty="0"/>
              <a:t>Vessel rep rectifies deficiency</a:t>
            </a:r>
          </a:p>
        </p:txBody>
      </p:sp>
      <p:sp>
        <p:nvSpPr>
          <p:cNvPr id="12" name="Rectangle: Rounded Corners 11">
            <a:extLst>
              <a:ext uri="{FF2B5EF4-FFF2-40B4-BE49-F238E27FC236}">
                <a16:creationId xmlns:a16="http://schemas.microsoft.com/office/drawing/2014/main" id="{D35DDFD4-70B5-3B49-21C3-D1F9904CE61F}"/>
              </a:ext>
            </a:extLst>
          </p:cNvPr>
          <p:cNvSpPr/>
          <p:nvPr/>
        </p:nvSpPr>
        <p:spPr>
          <a:xfrm>
            <a:off x="9390537" y="4662914"/>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t>Inspector verifies deficiency properly rectified; clears CG-835V; updates MISLE</a:t>
            </a:r>
          </a:p>
        </p:txBody>
      </p:sp>
      <p:cxnSp>
        <p:nvCxnSpPr>
          <p:cNvPr id="14" name="Straight Arrow Connector 13">
            <a:extLst>
              <a:ext uri="{FF2B5EF4-FFF2-40B4-BE49-F238E27FC236}">
                <a16:creationId xmlns:a16="http://schemas.microsoft.com/office/drawing/2014/main" id="{0F9E7452-04A9-360B-3DA4-2AD8807F6BEE}"/>
              </a:ext>
            </a:extLst>
          </p:cNvPr>
          <p:cNvCxnSpPr>
            <a:cxnSpLocks/>
            <a:stCxn id="7" idx="3"/>
            <a:endCxn id="5" idx="1"/>
          </p:cNvCxnSpPr>
          <p:nvPr/>
        </p:nvCxnSpPr>
        <p:spPr>
          <a:xfrm flipV="1">
            <a:off x="2415659" y="3711622"/>
            <a:ext cx="431829" cy="1048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00EA3C-1962-2B43-7F87-9EA9C84D82C7}"/>
              </a:ext>
            </a:extLst>
          </p:cNvPr>
          <p:cNvCxnSpPr>
            <a:cxnSpLocks/>
            <a:stCxn id="6" idx="3"/>
            <a:endCxn id="5" idx="1"/>
          </p:cNvCxnSpPr>
          <p:nvPr/>
        </p:nvCxnSpPr>
        <p:spPr>
          <a:xfrm>
            <a:off x="2426935" y="2668443"/>
            <a:ext cx="420553" cy="1043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C85C9B-F317-0D7E-D588-D5FCED1AB47D}"/>
              </a:ext>
            </a:extLst>
          </p:cNvPr>
          <p:cNvCxnSpPr>
            <a:cxnSpLocks/>
            <a:stCxn id="8" idx="3"/>
            <a:endCxn id="5" idx="1"/>
          </p:cNvCxnSpPr>
          <p:nvPr/>
        </p:nvCxnSpPr>
        <p:spPr>
          <a:xfrm>
            <a:off x="2426935" y="3711622"/>
            <a:ext cx="4205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B77108-2FDC-F41A-DC46-EB4DD95158BC}"/>
              </a:ext>
            </a:extLst>
          </p:cNvPr>
          <p:cNvCxnSpPr>
            <a:cxnSpLocks/>
            <a:stCxn id="5" idx="3"/>
            <a:endCxn id="9" idx="1"/>
          </p:cNvCxnSpPr>
          <p:nvPr/>
        </p:nvCxnSpPr>
        <p:spPr>
          <a:xfrm>
            <a:off x="4767728" y="3711622"/>
            <a:ext cx="313226" cy="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AB4E192-D8A2-0C90-7327-475F152A25C3}"/>
              </a:ext>
            </a:extLst>
          </p:cNvPr>
          <p:cNvCxnSpPr>
            <a:cxnSpLocks/>
            <a:stCxn id="9" idx="3"/>
            <a:endCxn id="10" idx="1"/>
          </p:cNvCxnSpPr>
          <p:nvPr/>
        </p:nvCxnSpPr>
        <p:spPr>
          <a:xfrm flipV="1">
            <a:off x="7001194" y="3711622"/>
            <a:ext cx="234551" cy="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AEEDBD2-D84F-C4CD-B05A-AEFEC63372F5}"/>
              </a:ext>
            </a:extLst>
          </p:cNvPr>
          <p:cNvCxnSpPr>
            <a:cxnSpLocks/>
            <a:stCxn id="10" idx="3"/>
            <a:endCxn id="11" idx="1"/>
          </p:cNvCxnSpPr>
          <p:nvPr/>
        </p:nvCxnSpPr>
        <p:spPr>
          <a:xfrm flipV="1">
            <a:off x="9155985" y="3704654"/>
            <a:ext cx="234552" cy="6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55960DC-EEFA-4041-09CD-91195BB4E961}"/>
              </a:ext>
            </a:extLst>
          </p:cNvPr>
          <p:cNvCxnSpPr>
            <a:cxnSpLocks/>
            <a:stCxn id="11" idx="2"/>
            <a:endCxn id="12" idx="0"/>
          </p:cNvCxnSpPr>
          <p:nvPr/>
        </p:nvCxnSpPr>
        <p:spPr>
          <a:xfrm>
            <a:off x="10350657" y="4161854"/>
            <a:ext cx="0" cy="50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C44AB96-C4DE-7C16-3E71-07087D160878}"/>
              </a:ext>
            </a:extLst>
          </p:cNvPr>
          <p:cNvSpPr txBox="1"/>
          <p:nvPr/>
        </p:nvSpPr>
        <p:spPr>
          <a:xfrm>
            <a:off x="2958632" y="4161854"/>
            <a:ext cx="1697952" cy="415498"/>
          </a:xfrm>
          <a:prstGeom prst="rect">
            <a:avLst/>
          </a:prstGeom>
          <a:noFill/>
        </p:spPr>
        <p:txBody>
          <a:bodyPr wrap="square" rtlCol="0">
            <a:spAutoFit/>
          </a:bodyPr>
          <a:lstStyle/>
          <a:p>
            <a:r>
              <a:rPr lang="en-US" sz="1050" dirty="0">
                <a:solidFill>
                  <a:srgbClr val="49689D"/>
                </a:solidFill>
              </a:rPr>
              <a:t>**If necessary, for casualties &amp; alterations.</a:t>
            </a:r>
          </a:p>
        </p:txBody>
      </p:sp>
      <p:sp>
        <p:nvSpPr>
          <p:cNvPr id="71" name="TextBox 70">
            <a:extLst>
              <a:ext uri="{FF2B5EF4-FFF2-40B4-BE49-F238E27FC236}">
                <a16:creationId xmlns:a16="http://schemas.microsoft.com/office/drawing/2014/main" id="{4538C80F-287C-372D-10F7-ED4EDDD84C6C}"/>
              </a:ext>
            </a:extLst>
          </p:cNvPr>
          <p:cNvSpPr txBox="1"/>
          <p:nvPr/>
        </p:nvSpPr>
        <p:spPr>
          <a:xfrm>
            <a:off x="1342663" y="6581469"/>
            <a:ext cx="10853147" cy="276531"/>
          </a:xfrm>
          <a:prstGeom prst="rect">
            <a:avLst/>
          </a:prstGeom>
          <a:noFill/>
        </p:spPr>
        <p:txBody>
          <a:bodyPr wrap="square" rtlCol="0">
            <a:spAutoFit/>
          </a:bodyPr>
          <a:lstStyle/>
          <a:p>
            <a:r>
              <a:rPr lang="en-US" sz="1200" dirty="0"/>
              <a:t>Reference: </a:t>
            </a:r>
            <a:r>
              <a:rPr lang="en-US" sz="1200" i="1" dirty="0"/>
              <a:t>46 CFR 2.01-10, 115.700, 115.801, 122.202, 122.203, 122.208, MSM Vol. I/A.2.C, CVC-PR-001(series), CVC-PR-008(series), CVC-PR-009(series), CVC-WI-028(series)</a:t>
            </a:r>
          </a:p>
        </p:txBody>
      </p:sp>
      <p:sp>
        <p:nvSpPr>
          <p:cNvPr id="4" name="Rectangle: Rounded Corners 3">
            <a:extLst>
              <a:ext uri="{FF2B5EF4-FFF2-40B4-BE49-F238E27FC236}">
                <a16:creationId xmlns:a16="http://schemas.microsoft.com/office/drawing/2014/main" id="{3F6FDE79-B605-D6C9-EA76-1948922CA55B}"/>
              </a:ext>
            </a:extLst>
          </p:cNvPr>
          <p:cNvSpPr/>
          <p:nvPr/>
        </p:nvSpPr>
        <p:spPr>
          <a:xfrm>
            <a:off x="1154678" y="5340780"/>
            <a:ext cx="1272257" cy="41926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a:solidFill>
                  <a:srgbClr val="4472C4"/>
                </a:solidFill>
              </a:rPr>
              <a:t>Any other reason</a:t>
            </a:r>
          </a:p>
        </p:txBody>
      </p:sp>
      <p:cxnSp>
        <p:nvCxnSpPr>
          <p:cNvPr id="13" name="Straight Arrow Connector 12">
            <a:extLst>
              <a:ext uri="{FF2B5EF4-FFF2-40B4-BE49-F238E27FC236}">
                <a16:creationId xmlns:a16="http://schemas.microsoft.com/office/drawing/2014/main" id="{644E4DDC-6154-11C1-C3CE-641715F6512C}"/>
              </a:ext>
            </a:extLst>
          </p:cNvPr>
          <p:cNvCxnSpPr>
            <a:cxnSpLocks/>
            <a:stCxn id="4" idx="3"/>
            <a:endCxn id="5" idx="1"/>
          </p:cNvCxnSpPr>
          <p:nvPr/>
        </p:nvCxnSpPr>
        <p:spPr>
          <a:xfrm flipV="1">
            <a:off x="2426935" y="3711622"/>
            <a:ext cx="420553" cy="183879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5783545-178E-8DAF-FC7A-9F375487D927}"/>
              </a:ext>
            </a:extLst>
          </p:cNvPr>
          <p:cNvSpPr>
            <a:spLocks noGrp="1"/>
          </p:cNvSpPr>
          <p:nvPr>
            <p:ph type="ftr" sz="quarter" idx="11"/>
          </p:nvPr>
        </p:nvSpPr>
        <p:spPr>
          <a:xfrm>
            <a:off x="247185" y="6247907"/>
            <a:ext cx="4114800" cy="365125"/>
          </a:xfrm>
        </p:spPr>
        <p:txBody>
          <a:bodyPr/>
          <a:lstStyle/>
          <a:p>
            <a:r>
              <a:rPr lang="en-US" dirty="0">
                <a:solidFill>
                  <a:srgbClr val="C00000"/>
                </a:solidFill>
              </a:rPr>
              <a:t>CG 095 Compliance SME Presentation</a:t>
            </a:r>
          </a:p>
        </p:txBody>
      </p:sp>
      <p:sp>
        <p:nvSpPr>
          <p:cNvPr id="15" name="Slide Number Placeholder 14">
            <a:extLst>
              <a:ext uri="{FF2B5EF4-FFF2-40B4-BE49-F238E27FC236}">
                <a16:creationId xmlns:a16="http://schemas.microsoft.com/office/drawing/2014/main" id="{C0A6D98C-819C-43FE-1832-E727568E565E}"/>
              </a:ext>
            </a:extLst>
          </p:cNvPr>
          <p:cNvSpPr>
            <a:spLocks noGrp="1"/>
          </p:cNvSpPr>
          <p:nvPr>
            <p:ph type="sldNum" sz="quarter" idx="12"/>
          </p:nvPr>
        </p:nvSpPr>
        <p:spPr/>
        <p:txBody>
          <a:bodyPr/>
          <a:lstStyle/>
          <a:p>
            <a:fld id="{4C543FCC-DAC0-408F-A8E5-CB319D1714D2}" type="slidenum">
              <a:rPr lang="en-US" smtClean="0"/>
              <a:t>10</a:t>
            </a:fld>
            <a:endParaRPr lang="en-US"/>
          </a:p>
        </p:txBody>
      </p:sp>
    </p:spTree>
    <p:extLst>
      <p:ext uri="{BB962C8B-B14F-4D97-AF65-F5344CB8AC3E}">
        <p14:creationId xmlns:p14="http://schemas.microsoft.com/office/powerpoint/2010/main" val="297867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B53B-B1D9-757F-0F9C-BF3030532647}"/>
              </a:ext>
            </a:extLst>
          </p:cNvPr>
          <p:cNvSpPr>
            <a:spLocks noGrp="1"/>
          </p:cNvSpPr>
          <p:nvPr>
            <p:ph type="title"/>
          </p:nvPr>
        </p:nvSpPr>
        <p:spPr/>
        <p:txBody>
          <a:bodyPr/>
          <a:lstStyle/>
          <a:p>
            <a:r>
              <a:rPr lang="en-US" dirty="0"/>
              <a:t>6.a. Scheduled Inspections</a:t>
            </a:r>
          </a:p>
        </p:txBody>
      </p:sp>
      <p:sp>
        <p:nvSpPr>
          <p:cNvPr id="3" name="Content Placeholder 2">
            <a:extLst>
              <a:ext uri="{FF2B5EF4-FFF2-40B4-BE49-F238E27FC236}">
                <a16:creationId xmlns:a16="http://schemas.microsoft.com/office/drawing/2014/main" id="{6422026A-A257-E7AB-FD50-BFA35E09B286}"/>
              </a:ext>
            </a:extLst>
          </p:cNvPr>
          <p:cNvSpPr>
            <a:spLocks noGrp="1"/>
          </p:cNvSpPr>
          <p:nvPr>
            <p:ph idx="1"/>
          </p:nvPr>
        </p:nvSpPr>
        <p:spPr>
          <a:xfrm>
            <a:off x="3588152" y="1825625"/>
            <a:ext cx="7765648" cy="4667250"/>
          </a:xfrm>
        </p:spPr>
        <p:txBody>
          <a:bodyPr>
            <a:normAutofit fontScale="92500" lnSpcReduction="10000"/>
          </a:bodyPr>
          <a:lstStyle/>
          <a:p>
            <a:r>
              <a:rPr lang="en-US" dirty="0"/>
              <a:t>Scheduled ahead of time with local marine inspector(s)</a:t>
            </a:r>
          </a:p>
          <a:p>
            <a:r>
              <a:rPr lang="en-US" dirty="0"/>
              <a:t>Examples:</a:t>
            </a:r>
          </a:p>
          <a:p>
            <a:pPr lvl="1"/>
            <a:r>
              <a:rPr lang="en-US" dirty="0"/>
              <a:t>COI renewal inspection</a:t>
            </a:r>
          </a:p>
          <a:p>
            <a:pPr lvl="1"/>
            <a:r>
              <a:rPr lang="en-US" dirty="0"/>
              <a:t>COI annual inspection</a:t>
            </a:r>
          </a:p>
          <a:p>
            <a:pPr lvl="1"/>
            <a:r>
              <a:rPr lang="en-US" dirty="0"/>
              <a:t>Drydock or internal structural examination</a:t>
            </a:r>
          </a:p>
          <a:p>
            <a:pPr lvl="1"/>
            <a:r>
              <a:rPr lang="en-US" dirty="0"/>
              <a:t>Repair oversight</a:t>
            </a:r>
          </a:p>
          <a:p>
            <a:pPr lvl="1"/>
            <a:r>
              <a:rPr lang="en-US" dirty="0"/>
              <a:t>New construction oversight</a:t>
            </a:r>
          </a:p>
          <a:p>
            <a:pPr lvl="1"/>
            <a:r>
              <a:rPr lang="en-US" dirty="0"/>
              <a:t>Deficiency check</a:t>
            </a:r>
          </a:p>
          <a:p>
            <a:pPr lvl="1"/>
            <a:r>
              <a:rPr lang="en-US" dirty="0"/>
              <a:t>Follow-on inspection (Tier I SPVs)</a:t>
            </a:r>
          </a:p>
          <a:p>
            <a:r>
              <a:rPr lang="en-US" dirty="0"/>
              <a:t>Alterations, specifically: </a:t>
            </a:r>
          </a:p>
          <a:p>
            <a:pPr lvl="1"/>
            <a:r>
              <a:rPr lang="en-US" dirty="0"/>
              <a:t>First, plan approval</a:t>
            </a:r>
          </a:p>
          <a:p>
            <a:pPr lvl="1"/>
            <a:r>
              <a:rPr lang="en-US" dirty="0"/>
              <a:t>Then, CG oversight of work</a:t>
            </a:r>
          </a:p>
        </p:txBody>
      </p:sp>
      <p:grpSp>
        <p:nvGrpSpPr>
          <p:cNvPr id="6" name="Group 5">
            <a:extLst>
              <a:ext uri="{FF2B5EF4-FFF2-40B4-BE49-F238E27FC236}">
                <a16:creationId xmlns:a16="http://schemas.microsoft.com/office/drawing/2014/main" id="{56A9077D-BE09-2B46-7403-A21728EC3A59}"/>
              </a:ext>
            </a:extLst>
          </p:cNvPr>
          <p:cNvGrpSpPr/>
          <p:nvPr/>
        </p:nvGrpSpPr>
        <p:grpSpPr>
          <a:xfrm>
            <a:off x="298350" y="2398853"/>
            <a:ext cx="1920240" cy="2060294"/>
            <a:chOff x="298350" y="2468301"/>
            <a:chExt cx="1920240" cy="2060294"/>
          </a:xfrm>
        </p:grpSpPr>
        <p:sp>
          <p:nvSpPr>
            <p:cNvPr id="4" name="Rectangle: Rounded Corners 3">
              <a:extLst>
                <a:ext uri="{FF2B5EF4-FFF2-40B4-BE49-F238E27FC236}">
                  <a16:creationId xmlns:a16="http://schemas.microsoft.com/office/drawing/2014/main" id="{38B7AE6E-23D7-F1BA-E03B-EE72551EC7DB}"/>
                </a:ext>
              </a:extLst>
            </p:cNvPr>
            <p:cNvSpPr/>
            <p:nvPr/>
          </p:nvSpPr>
          <p:spPr>
            <a:xfrm>
              <a:off x="298350" y="2468301"/>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dirty="0"/>
                <a:t>Regular scheduled inspection</a:t>
              </a:r>
            </a:p>
          </p:txBody>
        </p:sp>
        <p:sp>
          <p:nvSpPr>
            <p:cNvPr id="5" name="Rectangle: Rounded Corners 4">
              <a:extLst>
                <a:ext uri="{FF2B5EF4-FFF2-40B4-BE49-F238E27FC236}">
                  <a16:creationId xmlns:a16="http://schemas.microsoft.com/office/drawing/2014/main" id="{04B54E9F-070E-3F90-6F2C-3D7171DD4D18}"/>
                </a:ext>
              </a:extLst>
            </p:cNvPr>
            <p:cNvSpPr/>
            <p:nvPr/>
          </p:nvSpPr>
          <p:spPr>
            <a:xfrm>
              <a:off x="298350" y="3614195"/>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t>Report of repair or alteration</a:t>
              </a:r>
            </a:p>
          </p:txBody>
        </p:sp>
      </p:grpSp>
      <p:sp>
        <p:nvSpPr>
          <p:cNvPr id="7" name="TextBox 6">
            <a:extLst>
              <a:ext uri="{FF2B5EF4-FFF2-40B4-BE49-F238E27FC236}">
                <a16:creationId xmlns:a16="http://schemas.microsoft.com/office/drawing/2014/main" id="{04C8D448-1FC5-28D3-AB11-5FB0300BB97C}"/>
              </a:ext>
            </a:extLst>
          </p:cNvPr>
          <p:cNvSpPr txBox="1"/>
          <p:nvPr/>
        </p:nvSpPr>
        <p:spPr>
          <a:xfrm>
            <a:off x="7442522" y="6581469"/>
            <a:ext cx="4753288" cy="276531"/>
          </a:xfrm>
          <a:prstGeom prst="rect">
            <a:avLst/>
          </a:prstGeom>
          <a:noFill/>
        </p:spPr>
        <p:txBody>
          <a:bodyPr wrap="square" rtlCol="0">
            <a:spAutoFit/>
          </a:bodyPr>
          <a:lstStyle/>
          <a:p>
            <a:r>
              <a:rPr lang="en-US" sz="1200" dirty="0"/>
              <a:t>Reference: </a:t>
            </a:r>
            <a:r>
              <a:rPr lang="en-US" sz="1200" i="1" dirty="0"/>
              <a:t>46 CFR 115.402, 115.404, 115.500, 115.600, 115.700, 122.203</a:t>
            </a:r>
          </a:p>
        </p:txBody>
      </p:sp>
      <p:sp>
        <p:nvSpPr>
          <p:cNvPr id="8" name="Footer Placeholder 7">
            <a:extLst>
              <a:ext uri="{FF2B5EF4-FFF2-40B4-BE49-F238E27FC236}">
                <a16:creationId xmlns:a16="http://schemas.microsoft.com/office/drawing/2014/main" id="{A44944A1-BF48-C828-754F-F3DEEDB38DB2}"/>
              </a:ext>
            </a:extLst>
          </p:cNvPr>
          <p:cNvSpPr>
            <a:spLocks noGrp="1"/>
          </p:cNvSpPr>
          <p:nvPr>
            <p:ph type="ftr" sz="quarter" idx="11"/>
          </p:nvPr>
        </p:nvSpPr>
        <p:spPr>
          <a:xfrm>
            <a:off x="161190" y="6310312"/>
            <a:ext cx="4114800" cy="365125"/>
          </a:xfrm>
        </p:spPr>
        <p:txBody>
          <a:bodyPr/>
          <a:lstStyle/>
          <a:p>
            <a:r>
              <a:rPr lang="en-US" dirty="0">
                <a:solidFill>
                  <a:srgbClr val="C00000"/>
                </a:solidFill>
              </a:rPr>
              <a:t>CG 095 Compliance SME Presentation</a:t>
            </a:r>
          </a:p>
        </p:txBody>
      </p:sp>
      <p:sp>
        <p:nvSpPr>
          <p:cNvPr id="9" name="Slide Number Placeholder 8">
            <a:extLst>
              <a:ext uri="{FF2B5EF4-FFF2-40B4-BE49-F238E27FC236}">
                <a16:creationId xmlns:a16="http://schemas.microsoft.com/office/drawing/2014/main" id="{000B4879-2649-FAAE-1C8D-574760AF73A3}"/>
              </a:ext>
            </a:extLst>
          </p:cNvPr>
          <p:cNvSpPr>
            <a:spLocks noGrp="1"/>
          </p:cNvSpPr>
          <p:nvPr>
            <p:ph type="sldNum" sz="quarter" idx="12"/>
          </p:nvPr>
        </p:nvSpPr>
        <p:spPr/>
        <p:txBody>
          <a:bodyPr/>
          <a:lstStyle/>
          <a:p>
            <a:fld id="{4C543FCC-DAC0-408F-A8E5-CB319D1714D2}" type="slidenum">
              <a:rPr lang="en-US" smtClean="0"/>
              <a:t>11</a:t>
            </a:fld>
            <a:endParaRPr lang="en-US"/>
          </a:p>
        </p:txBody>
      </p:sp>
    </p:spTree>
    <p:extLst>
      <p:ext uri="{BB962C8B-B14F-4D97-AF65-F5344CB8AC3E}">
        <p14:creationId xmlns:p14="http://schemas.microsoft.com/office/powerpoint/2010/main" val="338664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2DE7-122B-01FE-9BE4-96B6D99CDBB1}"/>
              </a:ext>
            </a:extLst>
          </p:cNvPr>
          <p:cNvSpPr>
            <a:spLocks noGrp="1"/>
          </p:cNvSpPr>
          <p:nvPr>
            <p:ph type="title"/>
          </p:nvPr>
        </p:nvSpPr>
        <p:spPr>
          <a:xfrm>
            <a:off x="462915" y="365125"/>
            <a:ext cx="11266170" cy="1325563"/>
          </a:xfrm>
        </p:spPr>
        <p:txBody>
          <a:bodyPr/>
          <a:lstStyle/>
          <a:p>
            <a:r>
              <a:rPr lang="en-US" dirty="0"/>
              <a:t>6.b. Marine Casualties and Hazardous Conditions</a:t>
            </a:r>
          </a:p>
        </p:txBody>
      </p:sp>
      <p:sp>
        <p:nvSpPr>
          <p:cNvPr id="3" name="Content Placeholder 2">
            <a:extLst>
              <a:ext uri="{FF2B5EF4-FFF2-40B4-BE49-F238E27FC236}">
                <a16:creationId xmlns:a16="http://schemas.microsoft.com/office/drawing/2014/main" id="{98F1A234-C2A2-6E4C-4784-DB020E82FC01}"/>
              </a:ext>
            </a:extLst>
          </p:cNvPr>
          <p:cNvSpPr>
            <a:spLocks noGrp="1"/>
          </p:cNvSpPr>
          <p:nvPr>
            <p:ph sz="half" idx="1"/>
          </p:nvPr>
        </p:nvSpPr>
        <p:spPr>
          <a:xfrm>
            <a:off x="2804450" y="1891068"/>
            <a:ext cx="3932499" cy="4690401"/>
          </a:xfrm>
        </p:spPr>
        <p:txBody>
          <a:bodyPr>
            <a:normAutofit fontScale="77500" lnSpcReduction="20000"/>
          </a:bodyPr>
          <a:lstStyle/>
          <a:p>
            <a:pPr marL="0" indent="0">
              <a:buNone/>
            </a:pPr>
            <a:r>
              <a:rPr lang="en-US" u="sng" dirty="0"/>
              <a:t>Reportable Marine Casualty </a:t>
            </a:r>
          </a:p>
          <a:p>
            <a:pPr marL="0" indent="0">
              <a:buNone/>
            </a:pPr>
            <a:r>
              <a:rPr lang="en-US" sz="1800" i="1" dirty="0"/>
              <a:t>(46 CFR 122.202)</a:t>
            </a:r>
            <a:endParaRPr lang="en-US" i="1" dirty="0"/>
          </a:p>
          <a:p>
            <a:r>
              <a:rPr lang="en-US" dirty="0"/>
              <a:t>Aligns with 46 CFR Part 4</a:t>
            </a:r>
          </a:p>
          <a:p>
            <a:r>
              <a:rPr lang="en-US" dirty="0"/>
              <a:t>Includes:</a:t>
            </a:r>
          </a:p>
          <a:p>
            <a:pPr lvl="1"/>
            <a:r>
              <a:rPr lang="en-US" dirty="0"/>
              <a:t>Unintended grounding</a:t>
            </a:r>
          </a:p>
          <a:p>
            <a:pPr lvl="1"/>
            <a:r>
              <a:rPr lang="en-US" dirty="0"/>
              <a:t>Loss of main propulsion reducing the maneuverability of the vessel</a:t>
            </a:r>
          </a:p>
          <a:p>
            <a:pPr lvl="1"/>
            <a:r>
              <a:rPr lang="en-US" dirty="0"/>
              <a:t>Loss of life</a:t>
            </a:r>
          </a:p>
          <a:p>
            <a:pPr lvl="1"/>
            <a:r>
              <a:rPr lang="en-US" dirty="0"/>
              <a:t>Injury requiring medical treatment beyond first aid</a:t>
            </a:r>
          </a:p>
          <a:p>
            <a:pPr lvl="1"/>
            <a:r>
              <a:rPr lang="en-US" dirty="0"/>
              <a:t>Fire, flooding, equipment damage that adversely affects fitness for service</a:t>
            </a:r>
          </a:p>
          <a:p>
            <a:pPr marL="0" indent="0">
              <a:buNone/>
            </a:pPr>
            <a:r>
              <a:rPr lang="en-US" sz="2100" i="1" dirty="0"/>
              <a:t>(not exhaustive; see references)</a:t>
            </a:r>
          </a:p>
          <a:p>
            <a:pPr marL="0" indent="0">
              <a:buNone/>
            </a:pPr>
            <a:endParaRPr lang="en-US" dirty="0"/>
          </a:p>
        </p:txBody>
      </p:sp>
      <p:sp>
        <p:nvSpPr>
          <p:cNvPr id="4" name="Content Placeholder 3">
            <a:extLst>
              <a:ext uri="{FF2B5EF4-FFF2-40B4-BE49-F238E27FC236}">
                <a16:creationId xmlns:a16="http://schemas.microsoft.com/office/drawing/2014/main" id="{D89FE6EE-400B-5596-DC63-FB6F711EB303}"/>
              </a:ext>
            </a:extLst>
          </p:cNvPr>
          <p:cNvSpPr>
            <a:spLocks noGrp="1"/>
          </p:cNvSpPr>
          <p:nvPr>
            <p:ph sz="half" idx="2"/>
          </p:nvPr>
        </p:nvSpPr>
        <p:spPr>
          <a:xfrm>
            <a:off x="7421301" y="1802474"/>
            <a:ext cx="3932499" cy="4690401"/>
          </a:xfrm>
        </p:spPr>
        <p:txBody>
          <a:bodyPr>
            <a:normAutofit fontScale="77500" lnSpcReduction="20000"/>
          </a:bodyPr>
          <a:lstStyle/>
          <a:p>
            <a:pPr marL="0" indent="0">
              <a:buNone/>
            </a:pPr>
            <a:r>
              <a:rPr lang="en-US" u="sng" dirty="0"/>
              <a:t>Hazardous Condition </a:t>
            </a:r>
          </a:p>
          <a:p>
            <a:pPr marL="0" indent="0">
              <a:buNone/>
            </a:pPr>
            <a:r>
              <a:rPr lang="en-US" sz="1800" i="1" dirty="0"/>
              <a:t>(46 CFR 122.203)</a:t>
            </a:r>
            <a:endParaRPr lang="en-US" i="1" dirty="0"/>
          </a:p>
          <a:p>
            <a:r>
              <a:rPr lang="en-US" dirty="0"/>
              <a:t>Aligns with 33 CFR 160 (Ports &amp; Waterways Safety Act)</a:t>
            </a:r>
          </a:p>
          <a:p>
            <a:pPr marL="0" indent="0">
              <a:buNone/>
            </a:pPr>
            <a:endParaRPr lang="en-US" dirty="0"/>
          </a:p>
          <a:p>
            <a:pPr marL="0" indent="0">
              <a:buNone/>
            </a:pPr>
            <a:r>
              <a:rPr lang="en-US" dirty="0"/>
              <a:t>“</a:t>
            </a:r>
            <a:r>
              <a:rPr lang="en-US" i="1" dirty="0"/>
              <a:t>Any condition that could adversely affect the safety of any vessel, bridge, structure or shore area or the environmental quality of any port, harbor, or navigable water of the United States. This condition could include, but is not limited to, fire, explosion, grounding, leaking, damage, illness of a person on board, or a manning shortage.</a:t>
            </a:r>
            <a:r>
              <a:rPr lang="en-US" dirty="0"/>
              <a:t>”</a:t>
            </a:r>
          </a:p>
        </p:txBody>
      </p:sp>
      <p:sp>
        <p:nvSpPr>
          <p:cNvPr id="5" name="Rectangle: Rounded Corners 4">
            <a:extLst>
              <a:ext uri="{FF2B5EF4-FFF2-40B4-BE49-F238E27FC236}">
                <a16:creationId xmlns:a16="http://schemas.microsoft.com/office/drawing/2014/main" id="{1DF427E0-A9CF-74B6-2BC3-017C5A82E971}"/>
              </a:ext>
            </a:extLst>
          </p:cNvPr>
          <p:cNvSpPr/>
          <p:nvPr/>
        </p:nvSpPr>
        <p:spPr>
          <a:xfrm>
            <a:off x="269308" y="3265996"/>
            <a:ext cx="192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a:t>Report of marine casualty or hazardous condition</a:t>
            </a:r>
          </a:p>
        </p:txBody>
      </p:sp>
      <p:sp>
        <p:nvSpPr>
          <p:cNvPr id="8" name="TextBox 7">
            <a:extLst>
              <a:ext uri="{FF2B5EF4-FFF2-40B4-BE49-F238E27FC236}">
                <a16:creationId xmlns:a16="http://schemas.microsoft.com/office/drawing/2014/main" id="{1B86EAB2-B485-974D-DCC1-C0BF8931DE5D}"/>
              </a:ext>
            </a:extLst>
          </p:cNvPr>
          <p:cNvSpPr txBox="1"/>
          <p:nvPr/>
        </p:nvSpPr>
        <p:spPr>
          <a:xfrm>
            <a:off x="7257327" y="6581469"/>
            <a:ext cx="4938483" cy="276999"/>
          </a:xfrm>
          <a:prstGeom prst="rect">
            <a:avLst/>
          </a:prstGeom>
          <a:noFill/>
        </p:spPr>
        <p:txBody>
          <a:bodyPr wrap="square" rtlCol="0">
            <a:spAutoFit/>
          </a:bodyPr>
          <a:lstStyle/>
          <a:p>
            <a:r>
              <a:rPr lang="en-US" sz="1200" dirty="0"/>
              <a:t>Reference: </a:t>
            </a:r>
            <a:r>
              <a:rPr lang="en-US" sz="1200" i="1" dirty="0"/>
              <a:t>46 CFR Part 4, 122.202, 33 CFR 160.216, MSM Vol. V, NVIC 01-15</a:t>
            </a:r>
          </a:p>
        </p:txBody>
      </p:sp>
      <p:sp>
        <p:nvSpPr>
          <p:cNvPr id="6" name="Footer Placeholder 5">
            <a:extLst>
              <a:ext uri="{FF2B5EF4-FFF2-40B4-BE49-F238E27FC236}">
                <a16:creationId xmlns:a16="http://schemas.microsoft.com/office/drawing/2014/main" id="{7CAF3546-359F-F877-53E4-6E13DE7C7E13}"/>
              </a:ext>
            </a:extLst>
          </p:cNvPr>
          <p:cNvSpPr>
            <a:spLocks noGrp="1"/>
          </p:cNvSpPr>
          <p:nvPr>
            <p:ph type="ftr" sz="quarter" idx="11"/>
          </p:nvPr>
        </p:nvSpPr>
        <p:spPr>
          <a:xfrm>
            <a:off x="226672" y="6310312"/>
            <a:ext cx="4114800" cy="365125"/>
          </a:xfrm>
        </p:spPr>
        <p:txBody>
          <a:bodyPr/>
          <a:lstStyle/>
          <a:p>
            <a:r>
              <a:rPr lang="en-US" dirty="0">
                <a:solidFill>
                  <a:srgbClr val="C00000"/>
                </a:solidFill>
              </a:rPr>
              <a:t>CG 095 Compliance SME Presentation</a:t>
            </a:r>
          </a:p>
        </p:txBody>
      </p:sp>
      <p:sp>
        <p:nvSpPr>
          <p:cNvPr id="7" name="Slide Number Placeholder 6">
            <a:extLst>
              <a:ext uri="{FF2B5EF4-FFF2-40B4-BE49-F238E27FC236}">
                <a16:creationId xmlns:a16="http://schemas.microsoft.com/office/drawing/2014/main" id="{513175FE-771A-7D5F-936B-8E5F4C27A131}"/>
              </a:ext>
            </a:extLst>
          </p:cNvPr>
          <p:cNvSpPr>
            <a:spLocks noGrp="1"/>
          </p:cNvSpPr>
          <p:nvPr>
            <p:ph type="sldNum" sz="quarter" idx="12"/>
          </p:nvPr>
        </p:nvSpPr>
        <p:spPr/>
        <p:txBody>
          <a:bodyPr/>
          <a:lstStyle/>
          <a:p>
            <a:fld id="{4C543FCC-DAC0-408F-A8E5-CB319D1714D2}" type="slidenum">
              <a:rPr lang="en-US" smtClean="0"/>
              <a:t>12</a:t>
            </a:fld>
            <a:endParaRPr lang="en-US"/>
          </a:p>
        </p:txBody>
      </p:sp>
    </p:spTree>
    <p:extLst>
      <p:ext uri="{BB962C8B-B14F-4D97-AF65-F5344CB8AC3E}">
        <p14:creationId xmlns:p14="http://schemas.microsoft.com/office/powerpoint/2010/main" val="239184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D4C8-799D-53EC-DF2D-B327B8DEED53}"/>
              </a:ext>
            </a:extLst>
          </p:cNvPr>
          <p:cNvSpPr>
            <a:spLocks noGrp="1"/>
          </p:cNvSpPr>
          <p:nvPr>
            <p:ph type="title"/>
          </p:nvPr>
        </p:nvSpPr>
        <p:spPr>
          <a:xfrm>
            <a:off x="838200" y="298584"/>
            <a:ext cx="10515600" cy="1325563"/>
          </a:xfrm>
        </p:spPr>
        <p:txBody>
          <a:bodyPr/>
          <a:lstStyle/>
          <a:p>
            <a:r>
              <a:rPr lang="en-US" dirty="0"/>
              <a:t>6.c. Documenting Deficiencies</a:t>
            </a:r>
          </a:p>
        </p:txBody>
      </p:sp>
      <p:sp>
        <p:nvSpPr>
          <p:cNvPr id="3" name="Rectangle: Rounded Corners 2">
            <a:extLst>
              <a:ext uri="{FF2B5EF4-FFF2-40B4-BE49-F238E27FC236}">
                <a16:creationId xmlns:a16="http://schemas.microsoft.com/office/drawing/2014/main" id="{C4E16E31-8F6E-EC97-2FA5-3914E576AD8A}"/>
              </a:ext>
            </a:extLst>
          </p:cNvPr>
          <p:cNvSpPr/>
          <p:nvPr/>
        </p:nvSpPr>
        <p:spPr>
          <a:xfrm>
            <a:off x="443917" y="2466218"/>
            <a:ext cx="2176822" cy="2174863"/>
          </a:xfrm>
          <a:prstGeom prst="roundRect">
            <a:avLst>
              <a:gd name="adj" fmla="val 9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a:t>Inspector documents deficiency on CG-835V</a:t>
            </a:r>
          </a:p>
          <a:p>
            <a:pPr algn="ctr"/>
            <a:endParaRPr lang="en-US"/>
          </a:p>
          <a:p>
            <a:pPr algn="ctr"/>
            <a:r>
              <a:rPr lang="en-US"/>
              <a:t>AND</a:t>
            </a:r>
          </a:p>
          <a:p>
            <a:pPr algn="ctr"/>
            <a:endParaRPr lang="en-US"/>
          </a:p>
          <a:p>
            <a:pPr algn="ctr"/>
            <a:r>
              <a:rPr lang="en-US"/>
              <a:t>Inspector discusses deficiency w/ vessel rep</a:t>
            </a:r>
          </a:p>
        </p:txBody>
      </p:sp>
      <p:grpSp>
        <p:nvGrpSpPr>
          <p:cNvPr id="10" name="Group 9">
            <a:extLst>
              <a:ext uri="{FF2B5EF4-FFF2-40B4-BE49-F238E27FC236}">
                <a16:creationId xmlns:a16="http://schemas.microsoft.com/office/drawing/2014/main" id="{1BC937CF-9412-99E5-7B3A-E9206FDFDD44}"/>
              </a:ext>
            </a:extLst>
          </p:cNvPr>
          <p:cNvGrpSpPr/>
          <p:nvPr/>
        </p:nvGrpSpPr>
        <p:grpSpPr>
          <a:xfrm>
            <a:off x="3129230" y="2547523"/>
            <a:ext cx="7886700" cy="2881768"/>
            <a:chOff x="3298563" y="1988116"/>
            <a:chExt cx="7886700" cy="2881768"/>
          </a:xfrm>
        </p:grpSpPr>
        <p:pic>
          <p:nvPicPr>
            <p:cNvPr id="9" name="Picture 8">
              <a:extLst>
                <a:ext uri="{FF2B5EF4-FFF2-40B4-BE49-F238E27FC236}">
                  <a16:creationId xmlns:a16="http://schemas.microsoft.com/office/drawing/2014/main" id="{9E4581A7-5D99-E2E6-D860-0491AF7A6B3A}"/>
                </a:ext>
              </a:extLst>
            </p:cNvPr>
            <p:cNvPicPr>
              <a:picLocks noChangeAspect="1"/>
            </p:cNvPicPr>
            <p:nvPr/>
          </p:nvPicPr>
          <p:blipFill>
            <a:blip r:embed="rId3"/>
            <a:stretch>
              <a:fillRect/>
            </a:stretch>
          </p:blipFill>
          <p:spPr>
            <a:xfrm>
              <a:off x="3298563" y="1988116"/>
              <a:ext cx="7886700" cy="2881768"/>
            </a:xfrm>
            <a:prstGeom prst="rect">
              <a:avLst/>
            </a:prstGeom>
          </p:spPr>
        </p:pic>
        <p:sp>
          <p:nvSpPr>
            <p:cNvPr id="5" name="Rectangle: Rounded Corners 4">
              <a:extLst>
                <a:ext uri="{FF2B5EF4-FFF2-40B4-BE49-F238E27FC236}">
                  <a16:creationId xmlns:a16="http://schemas.microsoft.com/office/drawing/2014/main" id="{A0397629-688E-6FC6-4A24-EF6EB3D83D67}"/>
                </a:ext>
              </a:extLst>
            </p:cNvPr>
            <p:cNvSpPr/>
            <p:nvPr/>
          </p:nvSpPr>
          <p:spPr>
            <a:xfrm>
              <a:off x="5247528" y="4031157"/>
              <a:ext cx="694592" cy="2813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69E3B2A-807C-6DF3-5319-6254E882D80A}"/>
                </a:ext>
              </a:extLst>
            </p:cNvPr>
            <p:cNvSpPr/>
            <p:nvPr/>
          </p:nvSpPr>
          <p:spPr>
            <a:xfrm>
              <a:off x="9330090" y="4031157"/>
              <a:ext cx="419099" cy="2813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A645652-AEAA-F143-5837-E68CA2F625F2}"/>
              </a:ext>
            </a:extLst>
          </p:cNvPr>
          <p:cNvSpPr txBox="1"/>
          <p:nvPr/>
        </p:nvSpPr>
        <p:spPr>
          <a:xfrm>
            <a:off x="7747000" y="6581468"/>
            <a:ext cx="4617251" cy="461665"/>
          </a:xfrm>
          <a:prstGeom prst="rect">
            <a:avLst/>
          </a:prstGeom>
          <a:noFill/>
        </p:spPr>
        <p:txBody>
          <a:bodyPr wrap="square" rtlCol="0">
            <a:spAutoFit/>
          </a:bodyPr>
          <a:lstStyle/>
          <a:p>
            <a:r>
              <a:rPr lang="en-US" sz="1200" dirty="0"/>
              <a:t>Reference: </a:t>
            </a:r>
            <a:r>
              <a:rPr lang="en-US" sz="1200" i="1" dirty="0"/>
              <a:t>MSM Vol. I/A.2.C, CVC-PR-001(series), CVC-PR-009(series)</a:t>
            </a:r>
          </a:p>
          <a:p>
            <a:endParaRPr lang="en-US" sz="1200" i="1" dirty="0"/>
          </a:p>
        </p:txBody>
      </p:sp>
      <p:sp>
        <p:nvSpPr>
          <p:cNvPr id="6" name="TextBox 5">
            <a:extLst>
              <a:ext uri="{FF2B5EF4-FFF2-40B4-BE49-F238E27FC236}">
                <a16:creationId xmlns:a16="http://schemas.microsoft.com/office/drawing/2014/main" id="{46AEFC12-09A8-4D83-A9AB-92F1FA4C563D}"/>
              </a:ext>
            </a:extLst>
          </p:cNvPr>
          <p:cNvSpPr txBox="1"/>
          <p:nvPr/>
        </p:nvSpPr>
        <p:spPr>
          <a:xfrm>
            <a:off x="3409244" y="1624193"/>
            <a:ext cx="4899378" cy="923330"/>
          </a:xfrm>
          <a:prstGeom prst="rect">
            <a:avLst/>
          </a:prstGeom>
          <a:noFill/>
        </p:spPr>
        <p:txBody>
          <a:bodyPr wrap="square" rtlCol="0">
            <a:spAutoFit/>
          </a:bodyPr>
          <a:lstStyle/>
          <a:p>
            <a:r>
              <a:rPr lang="en-US"/>
              <a:t>Two most important parts of CG-835V:</a:t>
            </a:r>
          </a:p>
          <a:p>
            <a:pPr marL="285750" indent="-285750">
              <a:buFont typeface="Arial" panose="020B0604020202020204" pitchFamily="34" charset="0"/>
              <a:buChar char="•"/>
            </a:pPr>
            <a:r>
              <a:rPr lang="en-US"/>
              <a:t>Description</a:t>
            </a:r>
          </a:p>
          <a:p>
            <a:pPr marL="285750" indent="-285750">
              <a:buFont typeface="Arial" panose="020B0604020202020204" pitchFamily="34" charset="0"/>
              <a:buChar char="•"/>
            </a:pPr>
            <a:r>
              <a:rPr lang="en-US"/>
              <a:t>Action</a:t>
            </a:r>
          </a:p>
        </p:txBody>
      </p:sp>
      <p:sp>
        <p:nvSpPr>
          <p:cNvPr id="11" name="TextBox 10">
            <a:extLst>
              <a:ext uri="{FF2B5EF4-FFF2-40B4-BE49-F238E27FC236}">
                <a16:creationId xmlns:a16="http://schemas.microsoft.com/office/drawing/2014/main" id="{C2329D9B-CD7B-2768-FE71-B8D745D62B66}"/>
              </a:ext>
            </a:extLst>
          </p:cNvPr>
          <p:cNvSpPr txBox="1"/>
          <p:nvPr/>
        </p:nvSpPr>
        <p:spPr>
          <a:xfrm>
            <a:off x="3409244" y="5429337"/>
            <a:ext cx="5407378" cy="1107996"/>
          </a:xfrm>
          <a:prstGeom prst="rect">
            <a:avLst/>
          </a:prstGeom>
          <a:noFill/>
        </p:spPr>
        <p:txBody>
          <a:bodyPr wrap="square" rtlCol="0">
            <a:spAutoFit/>
          </a:bodyPr>
          <a:lstStyle/>
          <a:p>
            <a:r>
              <a:rPr lang="en-US" dirty="0"/>
              <a:t>Sample Description (simple):</a:t>
            </a:r>
          </a:p>
          <a:p>
            <a:r>
              <a:rPr lang="en-US" sz="1600" dirty="0">
                <a:latin typeface="Courier New" panose="02070309020205020404" pitchFamily="49" charset="0"/>
                <a:cs typeface="Courier New" panose="02070309020205020404" pitchFamily="49" charset="0"/>
              </a:rPr>
              <a:t>COI must be posted in conspicuous place where observation by passengers is likely. COI kept in binder and not posted.</a:t>
            </a:r>
          </a:p>
        </p:txBody>
      </p:sp>
      <p:sp>
        <p:nvSpPr>
          <p:cNvPr id="12" name="TextBox 11">
            <a:extLst>
              <a:ext uri="{FF2B5EF4-FFF2-40B4-BE49-F238E27FC236}">
                <a16:creationId xmlns:a16="http://schemas.microsoft.com/office/drawing/2014/main" id="{2F48F548-276B-D299-D946-85656C0E394C}"/>
              </a:ext>
            </a:extLst>
          </p:cNvPr>
          <p:cNvSpPr txBox="1"/>
          <p:nvPr/>
        </p:nvSpPr>
        <p:spPr>
          <a:xfrm>
            <a:off x="9096636" y="5462037"/>
            <a:ext cx="3250636" cy="923330"/>
          </a:xfrm>
          <a:prstGeom prst="rect">
            <a:avLst/>
          </a:prstGeom>
          <a:noFill/>
        </p:spPr>
        <p:txBody>
          <a:bodyPr wrap="square" rtlCol="0">
            <a:spAutoFit/>
          </a:bodyPr>
          <a:lstStyle/>
          <a:p>
            <a:r>
              <a:rPr lang="en-US" dirty="0"/>
              <a:t>Complex deficiencies or situations: repair proposal, voyage plan, tech report, etc.</a:t>
            </a:r>
          </a:p>
        </p:txBody>
      </p:sp>
      <p:sp>
        <p:nvSpPr>
          <p:cNvPr id="4" name="Footer Placeholder 3">
            <a:extLst>
              <a:ext uri="{FF2B5EF4-FFF2-40B4-BE49-F238E27FC236}">
                <a16:creationId xmlns:a16="http://schemas.microsoft.com/office/drawing/2014/main" id="{66B63491-D6AE-E868-5EFC-DA828EAFF175}"/>
              </a:ext>
            </a:extLst>
          </p:cNvPr>
          <p:cNvSpPr>
            <a:spLocks noGrp="1"/>
          </p:cNvSpPr>
          <p:nvPr>
            <p:ph type="ftr" sz="quarter" idx="11"/>
          </p:nvPr>
        </p:nvSpPr>
        <p:spPr>
          <a:xfrm>
            <a:off x="102219" y="6376993"/>
            <a:ext cx="4114800" cy="365125"/>
          </a:xfrm>
        </p:spPr>
        <p:txBody>
          <a:bodyPr/>
          <a:lstStyle/>
          <a:p>
            <a:r>
              <a:rPr lang="en-US" dirty="0">
                <a:solidFill>
                  <a:srgbClr val="C00000"/>
                </a:solidFill>
              </a:rPr>
              <a:t>CG 095 Compliance SME Presentation</a:t>
            </a:r>
          </a:p>
        </p:txBody>
      </p:sp>
      <p:sp>
        <p:nvSpPr>
          <p:cNvPr id="13" name="Slide Number Placeholder 12">
            <a:extLst>
              <a:ext uri="{FF2B5EF4-FFF2-40B4-BE49-F238E27FC236}">
                <a16:creationId xmlns:a16="http://schemas.microsoft.com/office/drawing/2014/main" id="{65821E70-455C-5F88-22AE-020521D101F7}"/>
              </a:ext>
            </a:extLst>
          </p:cNvPr>
          <p:cNvSpPr>
            <a:spLocks noGrp="1"/>
          </p:cNvSpPr>
          <p:nvPr>
            <p:ph type="sldNum" sz="quarter" idx="12"/>
          </p:nvPr>
        </p:nvSpPr>
        <p:spPr/>
        <p:txBody>
          <a:bodyPr/>
          <a:lstStyle/>
          <a:p>
            <a:fld id="{4C543FCC-DAC0-408F-A8E5-CB319D1714D2}" type="slidenum">
              <a:rPr lang="en-US" smtClean="0"/>
              <a:t>13</a:t>
            </a:fld>
            <a:endParaRPr lang="en-US"/>
          </a:p>
        </p:txBody>
      </p:sp>
    </p:spTree>
    <p:extLst>
      <p:ext uri="{BB962C8B-B14F-4D97-AF65-F5344CB8AC3E}">
        <p14:creationId xmlns:p14="http://schemas.microsoft.com/office/powerpoint/2010/main" val="122767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6105-C261-E0FE-4B04-37AA3E91D4F3}"/>
              </a:ext>
            </a:extLst>
          </p:cNvPr>
          <p:cNvSpPr>
            <a:spLocks noGrp="1"/>
          </p:cNvSpPr>
          <p:nvPr>
            <p:ph type="title"/>
          </p:nvPr>
        </p:nvSpPr>
        <p:spPr/>
        <p:txBody>
          <a:bodyPr/>
          <a:lstStyle/>
          <a:p>
            <a:r>
              <a:rPr lang="en-US" dirty="0"/>
              <a:t>6.d. ‘Action’</a:t>
            </a:r>
          </a:p>
        </p:txBody>
      </p:sp>
      <p:pic>
        <p:nvPicPr>
          <p:cNvPr id="6" name="Picture 5">
            <a:extLst>
              <a:ext uri="{FF2B5EF4-FFF2-40B4-BE49-F238E27FC236}">
                <a16:creationId xmlns:a16="http://schemas.microsoft.com/office/drawing/2014/main" id="{789DDE2F-5233-F864-5228-50FBB8EC6ADA}"/>
              </a:ext>
            </a:extLst>
          </p:cNvPr>
          <p:cNvPicPr>
            <a:picLocks noChangeAspect="1"/>
          </p:cNvPicPr>
          <p:nvPr/>
        </p:nvPicPr>
        <p:blipFill rotWithShape="1">
          <a:blip r:embed="rId3"/>
          <a:srcRect l="75391" t="67533" b="14094"/>
          <a:stretch/>
        </p:blipFill>
        <p:spPr>
          <a:xfrm>
            <a:off x="6572976" y="1280851"/>
            <a:ext cx="3971606" cy="1083444"/>
          </a:xfrm>
          <a:prstGeom prst="rect">
            <a:avLst/>
          </a:prstGeom>
          <a:ln w="28575">
            <a:solidFill>
              <a:schemeClr val="accent1"/>
            </a:solidFill>
          </a:ln>
        </p:spPr>
      </p:pic>
      <p:sp>
        <p:nvSpPr>
          <p:cNvPr id="7" name="Rectangle: Rounded Corners 6">
            <a:extLst>
              <a:ext uri="{FF2B5EF4-FFF2-40B4-BE49-F238E27FC236}">
                <a16:creationId xmlns:a16="http://schemas.microsoft.com/office/drawing/2014/main" id="{50014ADC-1ED2-0D04-7945-9AC79DFCA3F8}"/>
              </a:ext>
            </a:extLst>
          </p:cNvPr>
          <p:cNvSpPr/>
          <p:nvPr/>
        </p:nvSpPr>
        <p:spPr>
          <a:xfrm>
            <a:off x="6912492" y="1923322"/>
            <a:ext cx="638907" cy="3840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19E8CAD-CBB4-649C-8752-BCFDEAD735D2}"/>
              </a:ext>
            </a:extLst>
          </p:cNvPr>
          <p:cNvPicPr>
            <a:picLocks noGrp="1" noChangeAspect="1"/>
          </p:cNvPicPr>
          <p:nvPr>
            <p:ph idx="1"/>
          </p:nvPr>
        </p:nvPicPr>
        <p:blipFill>
          <a:blip r:embed="rId4"/>
          <a:stretch>
            <a:fillRect/>
          </a:stretch>
        </p:blipFill>
        <p:spPr>
          <a:xfrm>
            <a:off x="838200" y="2788947"/>
            <a:ext cx="10515600" cy="2277938"/>
          </a:xfrm>
          <a:prstGeom prst="rect">
            <a:avLst/>
          </a:prstGeom>
          <a:ln w="28575">
            <a:solidFill>
              <a:schemeClr val="accent1"/>
            </a:solidFill>
          </a:ln>
        </p:spPr>
      </p:pic>
      <p:sp>
        <p:nvSpPr>
          <p:cNvPr id="3" name="TextBox 2">
            <a:extLst>
              <a:ext uri="{FF2B5EF4-FFF2-40B4-BE49-F238E27FC236}">
                <a16:creationId xmlns:a16="http://schemas.microsoft.com/office/drawing/2014/main" id="{D8AE3199-752A-B53B-3B63-F3076569FBB6}"/>
              </a:ext>
            </a:extLst>
          </p:cNvPr>
          <p:cNvSpPr txBox="1"/>
          <p:nvPr/>
        </p:nvSpPr>
        <p:spPr>
          <a:xfrm>
            <a:off x="1203767" y="5567423"/>
            <a:ext cx="10382491" cy="369332"/>
          </a:xfrm>
          <a:prstGeom prst="rect">
            <a:avLst/>
          </a:prstGeom>
          <a:noFill/>
        </p:spPr>
        <p:txBody>
          <a:bodyPr wrap="square" rtlCol="0">
            <a:spAutoFit/>
          </a:bodyPr>
          <a:lstStyle/>
          <a:p>
            <a:r>
              <a:rPr lang="en-US" b="1" dirty="0"/>
              <a:t>*Action</a:t>
            </a:r>
            <a:r>
              <a:rPr lang="en-US" dirty="0"/>
              <a:t> may not tell the whole story; must read deficiency Description for other operational conditions</a:t>
            </a:r>
          </a:p>
        </p:txBody>
      </p:sp>
      <p:sp>
        <p:nvSpPr>
          <p:cNvPr id="4" name="Footer Placeholder 3">
            <a:extLst>
              <a:ext uri="{FF2B5EF4-FFF2-40B4-BE49-F238E27FC236}">
                <a16:creationId xmlns:a16="http://schemas.microsoft.com/office/drawing/2014/main" id="{400E591C-C249-C784-4A6C-3F12D7272D4D}"/>
              </a:ext>
            </a:extLst>
          </p:cNvPr>
          <p:cNvSpPr>
            <a:spLocks noGrp="1"/>
          </p:cNvSpPr>
          <p:nvPr>
            <p:ph type="ftr" sz="quarter" idx="11"/>
          </p:nvPr>
        </p:nvSpPr>
        <p:spPr>
          <a:xfrm>
            <a:off x="258337" y="6254730"/>
            <a:ext cx="4114800" cy="365125"/>
          </a:xfrm>
        </p:spPr>
        <p:txBody>
          <a:bodyPr/>
          <a:lstStyle/>
          <a:p>
            <a:r>
              <a:rPr lang="en-US" dirty="0">
                <a:solidFill>
                  <a:srgbClr val="C00000"/>
                </a:solidFill>
              </a:rPr>
              <a:t>CG 095 Compliance SME Presentation</a:t>
            </a:r>
          </a:p>
        </p:txBody>
      </p:sp>
      <p:sp>
        <p:nvSpPr>
          <p:cNvPr id="8" name="Slide Number Placeholder 7">
            <a:extLst>
              <a:ext uri="{FF2B5EF4-FFF2-40B4-BE49-F238E27FC236}">
                <a16:creationId xmlns:a16="http://schemas.microsoft.com/office/drawing/2014/main" id="{560D5A15-4802-EB1F-8A25-DE077355F4A1}"/>
              </a:ext>
            </a:extLst>
          </p:cNvPr>
          <p:cNvSpPr>
            <a:spLocks noGrp="1"/>
          </p:cNvSpPr>
          <p:nvPr>
            <p:ph type="sldNum" sz="quarter" idx="12"/>
          </p:nvPr>
        </p:nvSpPr>
        <p:spPr/>
        <p:txBody>
          <a:bodyPr/>
          <a:lstStyle/>
          <a:p>
            <a:fld id="{4C543FCC-DAC0-408F-A8E5-CB319D1714D2}" type="slidenum">
              <a:rPr lang="en-US" smtClean="0"/>
              <a:t>14</a:t>
            </a:fld>
            <a:endParaRPr lang="en-US"/>
          </a:p>
        </p:txBody>
      </p:sp>
    </p:spTree>
    <p:extLst>
      <p:ext uri="{BB962C8B-B14F-4D97-AF65-F5344CB8AC3E}">
        <p14:creationId xmlns:p14="http://schemas.microsoft.com/office/powerpoint/2010/main" val="328210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46BB-85DB-D8FC-4352-680796F34A79}"/>
              </a:ext>
            </a:extLst>
          </p:cNvPr>
          <p:cNvSpPr>
            <a:spLocks noGrp="1"/>
          </p:cNvSpPr>
          <p:nvPr>
            <p:ph type="title"/>
          </p:nvPr>
        </p:nvSpPr>
        <p:spPr/>
        <p:txBody>
          <a:bodyPr/>
          <a:lstStyle/>
          <a:p>
            <a:r>
              <a:rPr lang="en-US" dirty="0"/>
              <a:t>6.e. Correcting Deficiencies - Roles</a:t>
            </a:r>
          </a:p>
        </p:txBody>
      </p:sp>
      <p:sp>
        <p:nvSpPr>
          <p:cNvPr id="4" name="Rectangle: Rounded Corners 3">
            <a:extLst>
              <a:ext uri="{FF2B5EF4-FFF2-40B4-BE49-F238E27FC236}">
                <a16:creationId xmlns:a16="http://schemas.microsoft.com/office/drawing/2014/main" id="{321124A5-28AA-CBD7-2C90-F5B74E68785F}"/>
              </a:ext>
            </a:extLst>
          </p:cNvPr>
          <p:cNvSpPr/>
          <p:nvPr/>
        </p:nvSpPr>
        <p:spPr>
          <a:xfrm>
            <a:off x="1122837" y="1949854"/>
            <a:ext cx="2195928"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t>Vessel rep rectifies deficiency</a:t>
            </a:r>
          </a:p>
        </p:txBody>
      </p:sp>
      <p:sp>
        <p:nvSpPr>
          <p:cNvPr id="5" name="Rectangle: Rounded Corners 4">
            <a:extLst>
              <a:ext uri="{FF2B5EF4-FFF2-40B4-BE49-F238E27FC236}">
                <a16:creationId xmlns:a16="http://schemas.microsoft.com/office/drawing/2014/main" id="{1D54D0CB-D26B-73C6-6815-BF7326BA9BA8}"/>
              </a:ext>
            </a:extLst>
          </p:cNvPr>
          <p:cNvSpPr/>
          <p:nvPr/>
        </p:nvSpPr>
        <p:spPr>
          <a:xfrm>
            <a:off x="1122837" y="3817853"/>
            <a:ext cx="2195928"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a:t>Inspector verifies deficiency properly rectified; clears CG-835V</a:t>
            </a:r>
          </a:p>
        </p:txBody>
      </p:sp>
      <p:cxnSp>
        <p:nvCxnSpPr>
          <p:cNvPr id="6" name="Straight Arrow Connector 5">
            <a:extLst>
              <a:ext uri="{FF2B5EF4-FFF2-40B4-BE49-F238E27FC236}">
                <a16:creationId xmlns:a16="http://schemas.microsoft.com/office/drawing/2014/main" id="{A9712B07-74B7-E801-C551-7E744C6BB627}"/>
              </a:ext>
            </a:extLst>
          </p:cNvPr>
          <p:cNvCxnSpPr>
            <a:cxnSpLocks/>
            <a:stCxn id="4" idx="2"/>
            <a:endCxn id="5" idx="0"/>
          </p:cNvCxnSpPr>
          <p:nvPr/>
        </p:nvCxnSpPr>
        <p:spPr>
          <a:xfrm>
            <a:off x="2220801" y="3150183"/>
            <a:ext cx="0" cy="667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817779-4C96-B409-AF53-34B9B2638B4C}"/>
              </a:ext>
            </a:extLst>
          </p:cNvPr>
          <p:cNvSpPr txBox="1"/>
          <p:nvPr/>
        </p:nvSpPr>
        <p:spPr>
          <a:xfrm>
            <a:off x="3421676" y="1828044"/>
            <a:ext cx="7777861" cy="1384995"/>
          </a:xfrm>
          <a:prstGeom prst="rect">
            <a:avLst/>
          </a:prstGeom>
          <a:noFill/>
        </p:spPr>
        <p:txBody>
          <a:bodyPr wrap="square" rtlCol="0">
            <a:spAutoFit/>
          </a:bodyPr>
          <a:lstStyle/>
          <a:p>
            <a:r>
              <a:rPr lang="en-US" sz="2800" i="1" u="sng" dirty="0"/>
              <a:t>VESSEL REP</a:t>
            </a:r>
          </a:p>
          <a:p>
            <a:pPr marL="285750" indent="-285750">
              <a:buFont typeface="Arial" panose="020B0604020202020204" pitchFamily="34" charset="0"/>
              <a:buChar char="•"/>
            </a:pPr>
            <a:r>
              <a:rPr lang="en-US" sz="2800" dirty="0"/>
              <a:t>Fix it or get it fixed</a:t>
            </a:r>
          </a:p>
          <a:p>
            <a:pPr marL="285750" indent="-285750">
              <a:buFont typeface="Arial" panose="020B0604020202020204" pitchFamily="34" charset="0"/>
              <a:buChar char="•"/>
            </a:pPr>
            <a:r>
              <a:rPr lang="en-US" sz="2800" dirty="0"/>
              <a:t>Provides evidence to MI that it’s fixed</a:t>
            </a:r>
          </a:p>
        </p:txBody>
      </p:sp>
      <p:sp>
        <p:nvSpPr>
          <p:cNvPr id="10" name="TextBox 9">
            <a:extLst>
              <a:ext uri="{FF2B5EF4-FFF2-40B4-BE49-F238E27FC236}">
                <a16:creationId xmlns:a16="http://schemas.microsoft.com/office/drawing/2014/main" id="{56B8A428-2791-A10F-A6B4-C0749C0DBBD0}"/>
              </a:ext>
            </a:extLst>
          </p:cNvPr>
          <p:cNvSpPr txBox="1"/>
          <p:nvPr/>
        </p:nvSpPr>
        <p:spPr>
          <a:xfrm>
            <a:off x="3467099" y="3801872"/>
            <a:ext cx="7932123" cy="1384995"/>
          </a:xfrm>
          <a:prstGeom prst="rect">
            <a:avLst/>
          </a:prstGeom>
          <a:noFill/>
        </p:spPr>
        <p:txBody>
          <a:bodyPr wrap="square" rtlCol="0">
            <a:spAutoFit/>
          </a:bodyPr>
          <a:lstStyle/>
          <a:p>
            <a:r>
              <a:rPr lang="en-US" sz="2800" i="1" u="sng"/>
              <a:t>MARINE INSPECTOR</a:t>
            </a:r>
          </a:p>
          <a:p>
            <a:pPr marL="285750" indent="-285750">
              <a:buFont typeface="Arial" panose="020B0604020202020204" pitchFamily="34" charset="0"/>
              <a:buChar char="•"/>
            </a:pPr>
            <a:r>
              <a:rPr lang="en-US" sz="2800"/>
              <a:t>Evaluates evidence provided and/or re-inspects</a:t>
            </a:r>
          </a:p>
          <a:p>
            <a:pPr marL="285750" indent="-285750">
              <a:buFont typeface="Arial" panose="020B0604020202020204" pitchFamily="34" charset="0"/>
              <a:buChar char="•"/>
            </a:pPr>
            <a:r>
              <a:rPr lang="en-US" sz="2800"/>
              <a:t>Provides feedback to vessel rep</a:t>
            </a:r>
          </a:p>
        </p:txBody>
      </p:sp>
      <p:sp>
        <p:nvSpPr>
          <p:cNvPr id="3" name="Footer Placeholder 2">
            <a:extLst>
              <a:ext uri="{FF2B5EF4-FFF2-40B4-BE49-F238E27FC236}">
                <a16:creationId xmlns:a16="http://schemas.microsoft.com/office/drawing/2014/main" id="{25E79C86-AE86-DF24-5A08-8E29A65DC576}"/>
              </a:ext>
            </a:extLst>
          </p:cNvPr>
          <p:cNvSpPr>
            <a:spLocks noGrp="1"/>
          </p:cNvSpPr>
          <p:nvPr>
            <p:ph type="ftr" sz="quarter" idx="11"/>
          </p:nvPr>
        </p:nvSpPr>
        <p:spPr>
          <a:xfrm>
            <a:off x="163401" y="6173942"/>
            <a:ext cx="4114800" cy="365125"/>
          </a:xfrm>
        </p:spPr>
        <p:txBody>
          <a:bodyPr/>
          <a:lstStyle/>
          <a:p>
            <a:r>
              <a:rPr lang="en-US" dirty="0">
                <a:solidFill>
                  <a:srgbClr val="C00000"/>
                </a:solidFill>
              </a:rPr>
              <a:t>CG 095 Compliance SME Presentation</a:t>
            </a:r>
          </a:p>
        </p:txBody>
      </p:sp>
      <p:sp>
        <p:nvSpPr>
          <p:cNvPr id="7" name="Slide Number Placeholder 6">
            <a:extLst>
              <a:ext uri="{FF2B5EF4-FFF2-40B4-BE49-F238E27FC236}">
                <a16:creationId xmlns:a16="http://schemas.microsoft.com/office/drawing/2014/main" id="{3167A4B5-512C-4750-7C66-C049CAEA9F81}"/>
              </a:ext>
            </a:extLst>
          </p:cNvPr>
          <p:cNvSpPr>
            <a:spLocks noGrp="1"/>
          </p:cNvSpPr>
          <p:nvPr>
            <p:ph type="sldNum" sz="quarter" idx="12"/>
          </p:nvPr>
        </p:nvSpPr>
        <p:spPr/>
        <p:txBody>
          <a:bodyPr/>
          <a:lstStyle/>
          <a:p>
            <a:fld id="{4C543FCC-DAC0-408F-A8E5-CB319D1714D2}" type="slidenum">
              <a:rPr lang="en-US" smtClean="0"/>
              <a:t>15</a:t>
            </a:fld>
            <a:endParaRPr lang="en-US"/>
          </a:p>
        </p:txBody>
      </p:sp>
    </p:spTree>
    <p:extLst>
      <p:ext uri="{BB962C8B-B14F-4D97-AF65-F5344CB8AC3E}">
        <p14:creationId xmlns:p14="http://schemas.microsoft.com/office/powerpoint/2010/main" val="172293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FA15-91AE-68E3-923D-D28750C7744E}"/>
              </a:ext>
            </a:extLst>
          </p:cNvPr>
          <p:cNvSpPr>
            <a:spLocks noGrp="1"/>
          </p:cNvSpPr>
          <p:nvPr>
            <p:ph type="title"/>
          </p:nvPr>
        </p:nvSpPr>
        <p:spPr/>
        <p:txBody>
          <a:bodyPr/>
          <a:lstStyle/>
          <a:p>
            <a:r>
              <a:rPr lang="en-US"/>
              <a:t>7. Engine / Propulsion-Specific Deficiencies</a:t>
            </a:r>
          </a:p>
        </p:txBody>
      </p:sp>
      <p:sp>
        <p:nvSpPr>
          <p:cNvPr id="6" name="Content Placeholder 5">
            <a:extLst>
              <a:ext uri="{FF2B5EF4-FFF2-40B4-BE49-F238E27FC236}">
                <a16:creationId xmlns:a16="http://schemas.microsoft.com/office/drawing/2014/main" id="{B54D86F6-508F-7541-E1CF-4E4AE3EC66A7}"/>
              </a:ext>
            </a:extLst>
          </p:cNvPr>
          <p:cNvSpPr>
            <a:spLocks noGrp="1"/>
          </p:cNvSpPr>
          <p:nvPr>
            <p:ph sz="half" idx="2"/>
          </p:nvPr>
        </p:nvSpPr>
        <p:spPr>
          <a:xfrm>
            <a:off x="1187824" y="1983167"/>
            <a:ext cx="5181600" cy="3891143"/>
          </a:xfrm>
        </p:spPr>
        <p:txBody>
          <a:bodyPr>
            <a:normAutofit/>
          </a:bodyPr>
          <a:lstStyle/>
          <a:p>
            <a:pPr marL="0" indent="0">
              <a:buNone/>
            </a:pPr>
            <a:r>
              <a:rPr lang="en-US" dirty="0"/>
              <a:t>Same process as other deficiencies:</a:t>
            </a:r>
          </a:p>
          <a:p>
            <a:r>
              <a:rPr lang="en-US" dirty="0"/>
              <a:t>MI evaluates issue, assigns </a:t>
            </a:r>
            <a:r>
              <a:rPr lang="en-US" b="1" dirty="0"/>
              <a:t>Action</a:t>
            </a:r>
            <a:r>
              <a:rPr lang="en-US" dirty="0"/>
              <a:t> and any operational conditions based on severity &amp; nature</a:t>
            </a:r>
          </a:p>
          <a:p>
            <a:r>
              <a:rPr lang="en-US" dirty="0"/>
              <a:t>Critically evaluates evidence of correction (oftentimes, a technician’s report)</a:t>
            </a:r>
          </a:p>
        </p:txBody>
      </p:sp>
      <p:pic>
        <p:nvPicPr>
          <p:cNvPr id="28" name="Content Placeholder 27">
            <a:extLst>
              <a:ext uri="{FF2B5EF4-FFF2-40B4-BE49-F238E27FC236}">
                <a16:creationId xmlns:a16="http://schemas.microsoft.com/office/drawing/2014/main" id="{1D2F9A05-1850-D0F3-85D7-E501E9CB52B1}"/>
              </a:ext>
            </a:extLst>
          </p:cNvPr>
          <p:cNvPicPr>
            <a:picLocks noGrp="1" noChangeAspect="1"/>
          </p:cNvPicPr>
          <p:nvPr>
            <p:ph sz="half" idx="1"/>
          </p:nvPr>
        </p:nvPicPr>
        <p:blipFill rotWithShape="1">
          <a:blip r:embed="rId3"/>
          <a:srcRect b="52147"/>
          <a:stretch/>
        </p:blipFill>
        <p:spPr>
          <a:xfrm>
            <a:off x="6585342" y="2407023"/>
            <a:ext cx="4768458" cy="2680353"/>
          </a:xfrm>
          <a:prstGeom prst="rect">
            <a:avLst/>
          </a:prstGeom>
          <a:ln w="28575">
            <a:solidFill>
              <a:schemeClr val="accent1"/>
            </a:solidFill>
          </a:ln>
        </p:spPr>
      </p:pic>
      <p:sp>
        <p:nvSpPr>
          <p:cNvPr id="3" name="Footer Placeholder 2">
            <a:extLst>
              <a:ext uri="{FF2B5EF4-FFF2-40B4-BE49-F238E27FC236}">
                <a16:creationId xmlns:a16="http://schemas.microsoft.com/office/drawing/2014/main" id="{DB1CF6D2-F4A3-4857-0343-6CCD8ECEF924}"/>
              </a:ext>
            </a:extLst>
          </p:cNvPr>
          <p:cNvSpPr>
            <a:spLocks noGrp="1"/>
          </p:cNvSpPr>
          <p:nvPr>
            <p:ph type="ftr" sz="quarter" idx="11"/>
          </p:nvPr>
        </p:nvSpPr>
        <p:spPr>
          <a:xfrm>
            <a:off x="79917" y="6310312"/>
            <a:ext cx="4114800" cy="365125"/>
          </a:xfrm>
        </p:spPr>
        <p:txBody>
          <a:bodyPr/>
          <a:lstStyle/>
          <a:p>
            <a:r>
              <a:rPr lang="en-US" dirty="0">
                <a:solidFill>
                  <a:srgbClr val="C00000"/>
                </a:solidFill>
              </a:rPr>
              <a:t>CG 095 Compliance SME Presentation</a:t>
            </a:r>
          </a:p>
        </p:txBody>
      </p:sp>
      <p:sp>
        <p:nvSpPr>
          <p:cNvPr id="4" name="Slide Number Placeholder 3">
            <a:extLst>
              <a:ext uri="{FF2B5EF4-FFF2-40B4-BE49-F238E27FC236}">
                <a16:creationId xmlns:a16="http://schemas.microsoft.com/office/drawing/2014/main" id="{A6E916EF-195B-F56B-626D-1173321BE7F1}"/>
              </a:ext>
            </a:extLst>
          </p:cNvPr>
          <p:cNvSpPr>
            <a:spLocks noGrp="1"/>
          </p:cNvSpPr>
          <p:nvPr>
            <p:ph type="sldNum" sz="quarter" idx="12"/>
          </p:nvPr>
        </p:nvSpPr>
        <p:spPr/>
        <p:txBody>
          <a:bodyPr/>
          <a:lstStyle/>
          <a:p>
            <a:fld id="{4C543FCC-DAC0-408F-A8E5-CB319D1714D2}" type="slidenum">
              <a:rPr lang="en-US" smtClean="0"/>
              <a:t>16</a:t>
            </a:fld>
            <a:endParaRPr lang="en-US"/>
          </a:p>
        </p:txBody>
      </p:sp>
    </p:spTree>
    <p:extLst>
      <p:ext uri="{BB962C8B-B14F-4D97-AF65-F5344CB8AC3E}">
        <p14:creationId xmlns:p14="http://schemas.microsoft.com/office/powerpoint/2010/main" val="108355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0C5-B654-A14D-D25D-972F5557A377}"/>
              </a:ext>
            </a:extLst>
          </p:cNvPr>
          <p:cNvSpPr>
            <a:spLocks noGrp="1"/>
          </p:cNvSpPr>
          <p:nvPr>
            <p:ph type="title"/>
          </p:nvPr>
        </p:nvSpPr>
        <p:spPr>
          <a:xfrm>
            <a:off x="838200" y="0"/>
            <a:ext cx="10515600" cy="1325563"/>
          </a:xfrm>
        </p:spPr>
        <p:txBody>
          <a:bodyPr/>
          <a:lstStyle/>
          <a:p>
            <a:r>
              <a:rPr lang="en-US" dirty="0"/>
              <a:t>Review / Q &amp; A</a:t>
            </a:r>
          </a:p>
        </p:txBody>
      </p:sp>
      <p:sp>
        <p:nvSpPr>
          <p:cNvPr id="4" name="TextBox 3">
            <a:extLst>
              <a:ext uri="{FF2B5EF4-FFF2-40B4-BE49-F238E27FC236}">
                <a16:creationId xmlns:a16="http://schemas.microsoft.com/office/drawing/2014/main" id="{8FEA9544-0CEE-47F6-EC54-79103A0EF76E}"/>
              </a:ext>
            </a:extLst>
          </p:cNvPr>
          <p:cNvSpPr txBox="1"/>
          <p:nvPr/>
        </p:nvSpPr>
        <p:spPr>
          <a:xfrm>
            <a:off x="4347211" y="5112283"/>
            <a:ext cx="5181600" cy="2031325"/>
          </a:xfrm>
          <a:prstGeom prst="rect">
            <a:avLst/>
          </a:prstGeom>
          <a:noFill/>
        </p:spPr>
        <p:txBody>
          <a:bodyPr wrap="square" rtlCol="0">
            <a:spAutoFit/>
          </a:bodyPr>
          <a:lstStyle/>
          <a:p>
            <a:r>
              <a:rPr lang="en-US" dirty="0"/>
              <a:t>LCDR Jonathan Duffett</a:t>
            </a:r>
          </a:p>
          <a:p>
            <a:r>
              <a:rPr lang="en-US" dirty="0"/>
              <a:t>Staff Officer</a:t>
            </a:r>
          </a:p>
          <a:p>
            <a:r>
              <a:rPr lang="en-US" dirty="0"/>
              <a:t>Domestic &amp; Offshore Compliance Division (CG-CVC-1)</a:t>
            </a:r>
          </a:p>
          <a:p>
            <a:r>
              <a:rPr lang="en-US" dirty="0"/>
              <a:t>Office of Commercial Vessel Compliance (CG-CVC)</a:t>
            </a:r>
          </a:p>
          <a:p>
            <a:r>
              <a:rPr lang="en-US" dirty="0"/>
              <a:t>U.S. Coast Guard (COMDT)</a:t>
            </a:r>
          </a:p>
          <a:p>
            <a:r>
              <a:rPr lang="en-US" dirty="0">
                <a:hlinkClick r:id="rId2"/>
              </a:rPr>
              <a:t>Jonathan.B.Duffett@uscg.mil</a:t>
            </a:r>
            <a:r>
              <a:rPr lang="en-US" dirty="0"/>
              <a:t> </a:t>
            </a:r>
          </a:p>
          <a:p>
            <a:endParaRPr lang="en-US" dirty="0"/>
          </a:p>
        </p:txBody>
      </p:sp>
      <p:sp>
        <p:nvSpPr>
          <p:cNvPr id="8" name="Content Placeholder 2">
            <a:extLst>
              <a:ext uri="{FF2B5EF4-FFF2-40B4-BE49-F238E27FC236}">
                <a16:creationId xmlns:a16="http://schemas.microsoft.com/office/drawing/2014/main" id="{86B55A67-5848-A3B6-A511-6194BA38A576}"/>
              </a:ext>
            </a:extLst>
          </p:cNvPr>
          <p:cNvSpPr>
            <a:spLocks noGrp="1"/>
          </p:cNvSpPr>
          <p:nvPr>
            <p:ph idx="1"/>
          </p:nvPr>
        </p:nvSpPr>
        <p:spPr>
          <a:xfrm>
            <a:off x="1234440" y="1325563"/>
            <a:ext cx="9239250" cy="3405772"/>
          </a:xfrm>
        </p:spPr>
        <p:txBody>
          <a:bodyPr numCol="2" spcCol="548640">
            <a:normAutofit fontScale="85000" lnSpcReduction="10000"/>
          </a:bodyPr>
          <a:lstStyle/>
          <a:p>
            <a:pPr marL="514350" indent="-514350">
              <a:buFont typeface="+mj-lt"/>
              <a:buAutoNum type="arabicPeriod"/>
            </a:pPr>
            <a:r>
              <a:rPr lang="en-US" dirty="0"/>
              <a:t>Program Objective</a:t>
            </a:r>
          </a:p>
          <a:p>
            <a:pPr marL="514350" indent="-514350">
              <a:buFont typeface="+mj-lt"/>
              <a:buAutoNum type="arabicPeriod"/>
            </a:pPr>
            <a:r>
              <a:rPr lang="en-US" dirty="0"/>
              <a:t>Prevention Concept of Operations</a:t>
            </a:r>
          </a:p>
          <a:p>
            <a:pPr marL="514350" indent="-514350">
              <a:buFont typeface="+mj-lt"/>
              <a:buAutoNum type="arabicPeriod"/>
            </a:pPr>
            <a:r>
              <a:rPr lang="en-US" dirty="0"/>
              <a:t>Marine Inspections Organization</a:t>
            </a:r>
          </a:p>
          <a:p>
            <a:pPr marL="514350" indent="-514350">
              <a:buFont typeface="+mj-lt"/>
              <a:buAutoNum type="arabicPeriod"/>
            </a:pPr>
            <a:r>
              <a:rPr lang="en-US" dirty="0"/>
              <a:t>Risk-Based SPV Inspection Program</a:t>
            </a:r>
          </a:p>
          <a:p>
            <a:pPr marL="514350" indent="-514350">
              <a:buFont typeface="+mj-lt"/>
              <a:buAutoNum type="arabicPeriod"/>
            </a:pPr>
            <a:r>
              <a:rPr lang="en-US" dirty="0"/>
              <a:t>Marine Inspector Qualification</a:t>
            </a:r>
          </a:p>
          <a:p>
            <a:pPr marL="514350" indent="-514350">
              <a:buFont typeface="+mj-lt"/>
              <a:buAutoNum type="arabicPeriod"/>
            </a:pPr>
            <a:r>
              <a:rPr lang="en-US" dirty="0"/>
              <a:t>Use of CG-835V</a:t>
            </a:r>
          </a:p>
          <a:p>
            <a:pPr marL="971550" lvl="1" indent="-514350">
              <a:buFont typeface="+mj-lt"/>
              <a:buAutoNum type="alphaLcPeriod"/>
            </a:pPr>
            <a:r>
              <a:rPr lang="en-US" dirty="0"/>
              <a:t>Scheduled Inspections</a:t>
            </a:r>
          </a:p>
          <a:p>
            <a:pPr marL="971550" lvl="1" indent="-514350">
              <a:buFont typeface="+mj-lt"/>
              <a:buAutoNum type="alphaLcPeriod"/>
            </a:pPr>
            <a:r>
              <a:rPr lang="en-US" dirty="0"/>
              <a:t>Marine Casualties and Hazardous Conditions</a:t>
            </a:r>
          </a:p>
          <a:p>
            <a:pPr marL="971550" lvl="1" indent="-514350">
              <a:buFont typeface="+mj-lt"/>
              <a:buAutoNum type="alphaLcPeriod"/>
            </a:pPr>
            <a:r>
              <a:rPr lang="en-US" dirty="0"/>
              <a:t>Documenting Deficiencies</a:t>
            </a:r>
          </a:p>
          <a:p>
            <a:pPr marL="971550" lvl="1" indent="-514350">
              <a:buFont typeface="+mj-lt"/>
              <a:buAutoNum type="alphaLcPeriod"/>
            </a:pPr>
            <a:r>
              <a:rPr lang="en-US" dirty="0"/>
              <a:t>‘Action’</a:t>
            </a:r>
          </a:p>
          <a:p>
            <a:pPr marL="971550" lvl="1" indent="-514350">
              <a:buFont typeface="+mj-lt"/>
              <a:buAutoNum type="alphaLcPeriod"/>
            </a:pPr>
            <a:r>
              <a:rPr lang="en-US" dirty="0"/>
              <a:t>Correcting Deficiencies - Roles</a:t>
            </a:r>
          </a:p>
          <a:p>
            <a:pPr marL="514350" indent="-514350">
              <a:buFont typeface="+mj-lt"/>
              <a:buAutoNum type="arabicPeriod"/>
            </a:pPr>
            <a:r>
              <a:rPr lang="en-US" dirty="0"/>
              <a:t>Engine/Propulsion-Specific Deficiencies</a:t>
            </a:r>
          </a:p>
          <a:p>
            <a:endParaRPr lang="en-US" dirty="0"/>
          </a:p>
        </p:txBody>
      </p:sp>
      <p:sp>
        <p:nvSpPr>
          <p:cNvPr id="3" name="Footer Placeholder 2">
            <a:extLst>
              <a:ext uri="{FF2B5EF4-FFF2-40B4-BE49-F238E27FC236}">
                <a16:creationId xmlns:a16="http://schemas.microsoft.com/office/drawing/2014/main" id="{0C8F732A-8713-824B-19B4-972CFA8BA3A2}"/>
              </a:ext>
            </a:extLst>
          </p:cNvPr>
          <p:cNvSpPr>
            <a:spLocks noGrp="1"/>
          </p:cNvSpPr>
          <p:nvPr>
            <p:ph type="ftr" sz="quarter" idx="11"/>
          </p:nvPr>
        </p:nvSpPr>
        <p:spPr>
          <a:xfrm>
            <a:off x="79917" y="6356350"/>
            <a:ext cx="4114800" cy="365125"/>
          </a:xfrm>
        </p:spPr>
        <p:txBody>
          <a:bodyPr/>
          <a:lstStyle/>
          <a:p>
            <a:r>
              <a:rPr lang="en-US" dirty="0">
                <a:solidFill>
                  <a:srgbClr val="C00000"/>
                </a:solidFill>
              </a:rPr>
              <a:t>CG 095 Compliance SME Presentation</a:t>
            </a:r>
          </a:p>
        </p:txBody>
      </p:sp>
      <p:sp>
        <p:nvSpPr>
          <p:cNvPr id="5" name="Slide Number Placeholder 4">
            <a:extLst>
              <a:ext uri="{FF2B5EF4-FFF2-40B4-BE49-F238E27FC236}">
                <a16:creationId xmlns:a16="http://schemas.microsoft.com/office/drawing/2014/main" id="{73687BFA-A59D-46F6-0BB3-AB15908361B8}"/>
              </a:ext>
            </a:extLst>
          </p:cNvPr>
          <p:cNvSpPr>
            <a:spLocks noGrp="1"/>
          </p:cNvSpPr>
          <p:nvPr>
            <p:ph type="sldNum" sz="quarter" idx="12"/>
          </p:nvPr>
        </p:nvSpPr>
        <p:spPr/>
        <p:txBody>
          <a:bodyPr/>
          <a:lstStyle/>
          <a:p>
            <a:fld id="{4C543FCC-DAC0-408F-A8E5-CB319D1714D2}" type="slidenum">
              <a:rPr lang="en-US" smtClean="0"/>
              <a:t>17</a:t>
            </a:fld>
            <a:endParaRPr lang="en-US"/>
          </a:p>
        </p:txBody>
      </p:sp>
    </p:spTree>
    <p:extLst>
      <p:ext uri="{BB962C8B-B14F-4D97-AF65-F5344CB8AC3E}">
        <p14:creationId xmlns:p14="http://schemas.microsoft.com/office/powerpoint/2010/main" val="307269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0C5-B654-A14D-D25D-972F5557A377}"/>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FF6DA35C-2EC0-8026-0CCD-DFB024A19F0C}"/>
              </a:ext>
            </a:extLst>
          </p:cNvPr>
          <p:cNvSpPr>
            <a:spLocks noGrp="1"/>
          </p:cNvSpPr>
          <p:nvPr>
            <p:ph idx="1"/>
          </p:nvPr>
        </p:nvSpPr>
        <p:spPr>
          <a:xfrm>
            <a:off x="838200" y="1825627"/>
            <a:ext cx="10515600" cy="3775073"/>
          </a:xfrm>
        </p:spPr>
        <p:txBody>
          <a:bodyPr numCol="2" spcCol="548640">
            <a:normAutofit lnSpcReduction="10000"/>
          </a:bodyPr>
          <a:lstStyle/>
          <a:p>
            <a:pPr marL="514350" indent="-514350">
              <a:buFont typeface="+mj-lt"/>
              <a:buAutoNum type="arabicPeriod"/>
            </a:pPr>
            <a:r>
              <a:rPr lang="en-US" dirty="0"/>
              <a:t>Program Objective</a:t>
            </a:r>
          </a:p>
          <a:p>
            <a:pPr marL="514350" indent="-514350">
              <a:buFont typeface="+mj-lt"/>
              <a:buAutoNum type="arabicPeriod"/>
            </a:pPr>
            <a:r>
              <a:rPr lang="en-US" dirty="0"/>
              <a:t>Prevention Concept of Operations</a:t>
            </a:r>
          </a:p>
          <a:p>
            <a:pPr marL="514350" indent="-514350">
              <a:buFont typeface="+mj-lt"/>
              <a:buAutoNum type="arabicPeriod"/>
            </a:pPr>
            <a:r>
              <a:rPr lang="en-US" dirty="0"/>
              <a:t>Marine Inspections Organization</a:t>
            </a:r>
          </a:p>
          <a:p>
            <a:pPr marL="514350" indent="-514350">
              <a:buFont typeface="+mj-lt"/>
              <a:buAutoNum type="arabicPeriod"/>
            </a:pPr>
            <a:r>
              <a:rPr lang="en-US" dirty="0"/>
              <a:t>Risk-Based SPV Inspection Program</a:t>
            </a:r>
          </a:p>
          <a:p>
            <a:pPr marL="514350" indent="-514350">
              <a:buFont typeface="+mj-lt"/>
              <a:buAutoNum type="arabicPeriod"/>
            </a:pPr>
            <a:r>
              <a:rPr lang="en-US" dirty="0"/>
              <a:t>Marine Inspector Qualification</a:t>
            </a:r>
          </a:p>
          <a:p>
            <a:pPr marL="514350" indent="-514350">
              <a:buFont typeface="+mj-lt"/>
              <a:buAutoNum type="arabicPeriod"/>
            </a:pPr>
            <a:r>
              <a:rPr lang="en-US" dirty="0"/>
              <a:t>Use of CG-835V</a:t>
            </a:r>
          </a:p>
          <a:p>
            <a:pPr marL="971550" lvl="1" indent="-514350">
              <a:buFont typeface="+mj-lt"/>
              <a:buAutoNum type="alphaLcPeriod"/>
            </a:pPr>
            <a:r>
              <a:rPr lang="en-US" dirty="0"/>
              <a:t>Scheduled Inspections</a:t>
            </a:r>
          </a:p>
          <a:p>
            <a:pPr marL="971550" lvl="1" indent="-514350">
              <a:buFont typeface="+mj-lt"/>
              <a:buAutoNum type="alphaLcPeriod"/>
            </a:pPr>
            <a:r>
              <a:rPr lang="en-US" dirty="0"/>
              <a:t>Marine Casualties and Hazardous Conditions</a:t>
            </a:r>
          </a:p>
          <a:p>
            <a:pPr marL="971550" lvl="1" indent="-514350">
              <a:buFont typeface="+mj-lt"/>
              <a:buAutoNum type="alphaLcPeriod"/>
            </a:pPr>
            <a:r>
              <a:rPr lang="en-US" dirty="0"/>
              <a:t>Documenting Deficiencies</a:t>
            </a:r>
          </a:p>
          <a:p>
            <a:pPr marL="971550" lvl="1" indent="-514350">
              <a:buFont typeface="+mj-lt"/>
              <a:buAutoNum type="alphaLcPeriod"/>
            </a:pPr>
            <a:r>
              <a:rPr lang="en-US" dirty="0"/>
              <a:t>‘Action’</a:t>
            </a:r>
          </a:p>
          <a:p>
            <a:pPr marL="971550" lvl="1" indent="-514350">
              <a:buFont typeface="+mj-lt"/>
              <a:buAutoNum type="alphaLcPeriod"/>
            </a:pPr>
            <a:r>
              <a:rPr lang="en-US" dirty="0"/>
              <a:t>Correcting Deficiencies - Roles</a:t>
            </a:r>
          </a:p>
          <a:p>
            <a:pPr marL="514350" indent="-514350">
              <a:buFont typeface="+mj-lt"/>
              <a:buAutoNum type="arabicPeriod"/>
            </a:pPr>
            <a:r>
              <a:rPr lang="en-US" dirty="0"/>
              <a:t>Engine/Propulsion-Specific Deficiencies</a:t>
            </a:r>
          </a:p>
          <a:p>
            <a:endParaRPr lang="en-US" dirty="0"/>
          </a:p>
        </p:txBody>
      </p:sp>
      <p:sp>
        <p:nvSpPr>
          <p:cNvPr id="4" name="Footer Placeholder 3">
            <a:extLst>
              <a:ext uri="{FF2B5EF4-FFF2-40B4-BE49-F238E27FC236}">
                <a16:creationId xmlns:a16="http://schemas.microsoft.com/office/drawing/2014/main" id="{A4C4D3BE-126C-7090-E6D2-083F6AE62A56}"/>
              </a:ext>
            </a:extLst>
          </p:cNvPr>
          <p:cNvSpPr>
            <a:spLocks noGrp="1"/>
          </p:cNvSpPr>
          <p:nvPr>
            <p:ph type="ftr" sz="quarter" idx="11"/>
          </p:nvPr>
        </p:nvSpPr>
        <p:spPr>
          <a:xfrm>
            <a:off x="0" y="6310312"/>
            <a:ext cx="4114800" cy="365125"/>
          </a:xfrm>
        </p:spPr>
        <p:txBody>
          <a:bodyPr/>
          <a:lstStyle/>
          <a:p>
            <a:r>
              <a:rPr lang="en-US" dirty="0">
                <a:solidFill>
                  <a:srgbClr val="C00000"/>
                </a:solidFill>
              </a:rPr>
              <a:t>CG 095 Compliance SME Presentation</a:t>
            </a:r>
          </a:p>
        </p:txBody>
      </p:sp>
      <p:sp>
        <p:nvSpPr>
          <p:cNvPr id="5" name="Slide Number Placeholder 4">
            <a:extLst>
              <a:ext uri="{FF2B5EF4-FFF2-40B4-BE49-F238E27FC236}">
                <a16:creationId xmlns:a16="http://schemas.microsoft.com/office/drawing/2014/main" id="{86FFE9DA-E5AD-5DD4-CFF5-E8B6AC5474CE}"/>
              </a:ext>
            </a:extLst>
          </p:cNvPr>
          <p:cNvSpPr>
            <a:spLocks noGrp="1"/>
          </p:cNvSpPr>
          <p:nvPr>
            <p:ph type="sldNum" sz="quarter" idx="12"/>
          </p:nvPr>
        </p:nvSpPr>
        <p:spPr/>
        <p:txBody>
          <a:bodyPr/>
          <a:lstStyle/>
          <a:p>
            <a:fld id="{4C543FCC-DAC0-408F-A8E5-CB319D1714D2}" type="slidenum">
              <a:rPr lang="en-US" smtClean="0"/>
              <a:t>2</a:t>
            </a:fld>
            <a:endParaRPr lang="en-US"/>
          </a:p>
        </p:txBody>
      </p:sp>
    </p:spTree>
    <p:extLst>
      <p:ext uri="{BB962C8B-B14F-4D97-AF65-F5344CB8AC3E}">
        <p14:creationId xmlns:p14="http://schemas.microsoft.com/office/powerpoint/2010/main" val="321265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BBE9-3D60-6D1C-E30C-721F50FCAA8B}"/>
              </a:ext>
            </a:extLst>
          </p:cNvPr>
          <p:cNvSpPr>
            <a:spLocks noGrp="1"/>
          </p:cNvSpPr>
          <p:nvPr>
            <p:ph type="title"/>
          </p:nvPr>
        </p:nvSpPr>
        <p:spPr/>
        <p:txBody>
          <a:bodyPr/>
          <a:lstStyle/>
          <a:p>
            <a:r>
              <a:rPr lang="en-US"/>
              <a:t>1. Program Objective</a:t>
            </a:r>
          </a:p>
        </p:txBody>
      </p:sp>
      <p:sp>
        <p:nvSpPr>
          <p:cNvPr id="3" name="Content Placeholder 2">
            <a:extLst>
              <a:ext uri="{FF2B5EF4-FFF2-40B4-BE49-F238E27FC236}">
                <a16:creationId xmlns:a16="http://schemas.microsoft.com/office/drawing/2014/main" id="{B49A48AB-8822-7074-4DC9-6B5E3ADB6266}"/>
              </a:ext>
            </a:extLst>
          </p:cNvPr>
          <p:cNvSpPr>
            <a:spLocks noGrp="1"/>
          </p:cNvSpPr>
          <p:nvPr>
            <p:ph idx="1"/>
          </p:nvPr>
        </p:nvSpPr>
        <p:spPr/>
        <p:txBody>
          <a:bodyPr>
            <a:normAutofit lnSpcReduction="10000"/>
          </a:bodyPr>
          <a:lstStyle/>
          <a:p>
            <a:r>
              <a:rPr lang="en-US"/>
              <a:t>From Marine Safety Manual, Volume I, Section 1.C:</a:t>
            </a:r>
          </a:p>
          <a:p>
            <a:pPr marL="457200" lvl="1" indent="0">
              <a:buNone/>
            </a:pPr>
            <a:endParaRPr lang="en-US"/>
          </a:p>
          <a:p>
            <a:pPr marL="914400" lvl="1" indent="0">
              <a:buNone/>
            </a:pPr>
            <a:r>
              <a:rPr lang="en-US">
                <a:latin typeface="Courier New" panose="02070309020205020404" pitchFamily="49" charset="0"/>
                <a:cs typeface="Courier New" panose="02070309020205020404" pitchFamily="49" charset="0"/>
              </a:rPr>
              <a:t>The objective of the Commercial Vessel Safety Program is to </a:t>
            </a:r>
            <a:r>
              <a:rPr lang="en-US" b="1">
                <a:latin typeface="Courier New" panose="02070309020205020404" pitchFamily="49" charset="0"/>
                <a:cs typeface="Courier New" panose="02070309020205020404" pitchFamily="49" charset="0"/>
              </a:rPr>
              <a:t>minimize deaths, personal injuries, property loss or damage </a:t>
            </a:r>
            <a:r>
              <a:rPr lang="en-US">
                <a:latin typeface="Courier New" panose="02070309020205020404" pitchFamily="49" charset="0"/>
                <a:cs typeface="Courier New" panose="02070309020205020404" pitchFamily="49" charset="0"/>
              </a:rPr>
              <a:t>associated with vessels and facilities engaged in commercial, scientific, or exploratory activity in the marine environment.</a:t>
            </a:r>
          </a:p>
          <a:p>
            <a:pPr marL="0" lvl="1" indent="0">
              <a:buNone/>
            </a:pPr>
            <a:endParaRPr lang="en-US">
              <a:latin typeface="Courier New" panose="02070309020205020404" pitchFamily="49" charset="0"/>
              <a:cs typeface="Courier New" panose="02070309020205020404" pitchFamily="49" charset="0"/>
            </a:endParaRPr>
          </a:p>
          <a:p>
            <a:pPr marL="342900" lvl="1" indent="-342900"/>
            <a:r>
              <a:rPr lang="en-US" sz="2800"/>
              <a:t>How?</a:t>
            </a:r>
          </a:p>
          <a:p>
            <a:pPr lvl="1"/>
            <a:r>
              <a:rPr lang="en-US"/>
              <a:t>Administration of federal statutes</a:t>
            </a:r>
          </a:p>
          <a:p>
            <a:pPr lvl="1"/>
            <a:r>
              <a:rPr lang="en-US"/>
              <a:t>Development and enforcement of federal regulations and standards</a:t>
            </a:r>
          </a:p>
          <a:p>
            <a:pPr lvl="1"/>
            <a:r>
              <a:rPr lang="en-US"/>
              <a:t>Implementation of international conventions</a:t>
            </a:r>
          </a:p>
          <a:p>
            <a:pPr marL="800100" lvl="2" indent="-342900"/>
            <a:endParaRPr lang="en-US">
              <a:latin typeface="Courier New" panose="02070309020205020404" pitchFamily="49" charset="0"/>
              <a:cs typeface="Courier New" panose="02070309020205020404" pitchFamily="49" charset="0"/>
            </a:endParaRPr>
          </a:p>
        </p:txBody>
      </p:sp>
      <p:sp>
        <p:nvSpPr>
          <p:cNvPr id="4" name="Footer Placeholder 3">
            <a:extLst>
              <a:ext uri="{FF2B5EF4-FFF2-40B4-BE49-F238E27FC236}">
                <a16:creationId xmlns:a16="http://schemas.microsoft.com/office/drawing/2014/main" id="{E0A77DD1-A46C-1B2A-322A-809AEA684A19}"/>
              </a:ext>
            </a:extLst>
          </p:cNvPr>
          <p:cNvSpPr>
            <a:spLocks noGrp="1"/>
          </p:cNvSpPr>
          <p:nvPr>
            <p:ph type="ftr" sz="quarter" idx="11"/>
          </p:nvPr>
        </p:nvSpPr>
        <p:spPr>
          <a:xfrm>
            <a:off x="91068" y="6356350"/>
            <a:ext cx="4114800" cy="365125"/>
          </a:xfrm>
        </p:spPr>
        <p:txBody>
          <a:bodyPr/>
          <a:lstStyle/>
          <a:p>
            <a:r>
              <a:rPr lang="en-US" dirty="0">
                <a:solidFill>
                  <a:srgbClr val="C00000"/>
                </a:solidFill>
              </a:rPr>
              <a:t>CG 095 Compliance SME Presentation</a:t>
            </a:r>
          </a:p>
        </p:txBody>
      </p:sp>
      <p:sp>
        <p:nvSpPr>
          <p:cNvPr id="5" name="Slide Number Placeholder 4">
            <a:extLst>
              <a:ext uri="{FF2B5EF4-FFF2-40B4-BE49-F238E27FC236}">
                <a16:creationId xmlns:a16="http://schemas.microsoft.com/office/drawing/2014/main" id="{D60C117B-8F28-9EF7-30FD-1B777C508F51}"/>
              </a:ext>
            </a:extLst>
          </p:cNvPr>
          <p:cNvSpPr>
            <a:spLocks noGrp="1"/>
          </p:cNvSpPr>
          <p:nvPr>
            <p:ph type="sldNum" sz="quarter" idx="12"/>
          </p:nvPr>
        </p:nvSpPr>
        <p:spPr/>
        <p:txBody>
          <a:bodyPr/>
          <a:lstStyle/>
          <a:p>
            <a:fld id="{4C543FCC-DAC0-408F-A8E5-CB319D1714D2}" type="slidenum">
              <a:rPr lang="en-US" smtClean="0"/>
              <a:t>3</a:t>
            </a:fld>
            <a:endParaRPr lang="en-US"/>
          </a:p>
        </p:txBody>
      </p:sp>
    </p:spTree>
    <p:extLst>
      <p:ext uri="{BB962C8B-B14F-4D97-AF65-F5344CB8AC3E}">
        <p14:creationId xmlns:p14="http://schemas.microsoft.com/office/powerpoint/2010/main" val="207709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07F7-B398-F65D-4533-20EEAEAF67A8}"/>
              </a:ext>
            </a:extLst>
          </p:cNvPr>
          <p:cNvSpPr>
            <a:spLocks noGrp="1"/>
          </p:cNvSpPr>
          <p:nvPr>
            <p:ph type="title"/>
          </p:nvPr>
        </p:nvSpPr>
        <p:spPr/>
        <p:txBody>
          <a:bodyPr/>
          <a:lstStyle/>
          <a:p>
            <a:r>
              <a:rPr lang="en-US"/>
              <a:t>2. Prevention Concept of Operations</a:t>
            </a:r>
          </a:p>
        </p:txBody>
      </p:sp>
      <p:pic>
        <p:nvPicPr>
          <p:cNvPr id="65" name="Content Placeholder 64">
            <a:extLst>
              <a:ext uri="{FF2B5EF4-FFF2-40B4-BE49-F238E27FC236}">
                <a16:creationId xmlns:a16="http://schemas.microsoft.com/office/drawing/2014/main" id="{8D48C9F5-294F-7419-E25D-ADF56FCAC10F}"/>
              </a:ext>
            </a:extLst>
          </p:cNvPr>
          <p:cNvPicPr>
            <a:picLocks noGrp="1" noChangeAspect="1"/>
          </p:cNvPicPr>
          <p:nvPr>
            <p:ph idx="1"/>
          </p:nvPr>
        </p:nvPicPr>
        <p:blipFill>
          <a:blip r:embed="rId2"/>
          <a:stretch>
            <a:fillRect/>
          </a:stretch>
        </p:blipFill>
        <p:spPr>
          <a:xfrm>
            <a:off x="3013069" y="1480344"/>
            <a:ext cx="6165862" cy="5096669"/>
          </a:xfrm>
          <a:prstGeom prst="rect">
            <a:avLst/>
          </a:prstGeom>
        </p:spPr>
      </p:pic>
      <p:sp>
        <p:nvSpPr>
          <p:cNvPr id="3" name="Footer Placeholder 2">
            <a:extLst>
              <a:ext uri="{FF2B5EF4-FFF2-40B4-BE49-F238E27FC236}">
                <a16:creationId xmlns:a16="http://schemas.microsoft.com/office/drawing/2014/main" id="{B316AA57-1835-E023-5A65-B1A0C7E5C7B7}"/>
              </a:ext>
            </a:extLst>
          </p:cNvPr>
          <p:cNvSpPr>
            <a:spLocks noGrp="1"/>
          </p:cNvSpPr>
          <p:nvPr>
            <p:ph type="ftr" sz="quarter" idx="11"/>
          </p:nvPr>
        </p:nvSpPr>
        <p:spPr>
          <a:xfrm>
            <a:off x="146824" y="6310312"/>
            <a:ext cx="4114800" cy="365125"/>
          </a:xfrm>
        </p:spPr>
        <p:txBody>
          <a:bodyPr/>
          <a:lstStyle/>
          <a:p>
            <a:r>
              <a:rPr lang="en-US" dirty="0">
                <a:solidFill>
                  <a:srgbClr val="C00000"/>
                </a:solidFill>
              </a:rPr>
              <a:t>CG 095 Compliance SME Presentation</a:t>
            </a:r>
          </a:p>
        </p:txBody>
      </p:sp>
      <p:sp>
        <p:nvSpPr>
          <p:cNvPr id="4" name="Slide Number Placeholder 3">
            <a:extLst>
              <a:ext uri="{FF2B5EF4-FFF2-40B4-BE49-F238E27FC236}">
                <a16:creationId xmlns:a16="http://schemas.microsoft.com/office/drawing/2014/main" id="{359FCF36-9224-8FE4-7B93-DA44431D4162}"/>
              </a:ext>
            </a:extLst>
          </p:cNvPr>
          <p:cNvSpPr>
            <a:spLocks noGrp="1"/>
          </p:cNvSpPr>
          <p:nvPr>
            <p:ph type="sldNum" sz="quarter" idx="12"/>
          </p:nvPr>
        </p:nvSpPr>
        <p:spPr/>
        <p:txBody>
          <a:bodyPr/>
          <a:lstStyle/>
          <a:p>
            <a:fld id="{4C543FCC-DAC0-408F-A8E5-CB319D1714D2}" type="slidenum">
              <a:rPr lang="en-US" smtClean="0"/>
              <a:t>4</a:t>
            </a:fld>
            <a:endParaRPr lang="en-US"/>
          </a:p>
        </p:txBody>
      </p:sp>
    </p:spTree>
    <p:extLst>
      <p:ext uri="{BB962C8B-B14F-4D97-AF65-F5344CB8AC3E}">
        <p14:creationId xmlns:p14="http://schemas.microsoft.com/office/powerpoint/2010/main" val="266170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9992FF8-EBCD-1A8E-0E9F-786971A8A630}"/>
              </a:ext>
            </a:extLst>
          </p:cNvPr>
          <p:cNvSpPr/>
          <p:nvPr/>
        </p:nvSpPr>
        <p:spPr>
          <a:xfrm>
            <a:off x="4629150" y="3279602"/>
            <a:ext cx="3284474" cy="3311590"/>
          </a:xfrm>
          <a:prstGeom prst="roundRect">
            <a:avLst>
              <a:gd name="adj" fmla="val 10055"/>
            </a:avLst>
          </a:prstGeom>
          <a:solidFill>
            <a:schemeClr val="accent2">
              <a:lumMod val="20000"/>
              <a:lumOff val="80000"/>
            </a:schemeClr>
          </a:solidFill>
          <a:ln>
            <a:solidFill>
              <a:srgbClr val="E96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4716BD0-0B14-035B-02E9-68C5C5495A95}"/>
              </a:ext>
            </a:extLst>
          </p:cNvPr>
          <p:cNvSpPr/>
          <p:nvPr/>
        </p:nvSpPr>
        <p:spPr>
          <a:xfrm>
            <a:off x="8096160" y="3279602"/>
            <a:ext cx="1493610" cy="1804093"/>
          </a:xfrm>
          <a:prstGeom prst="roundRect">
            <a:avLst>
              <a:gd name="adj" fmla="val 861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58AB5-FE33-A645-AE36-828477E44699}"/>
              </a:ext>
            </a:extLst>
          </p:cNvPr>
          <p:cNvSpPr>
            <a:spLocks noGrp="1"/>
          </p:cNvSpPr>
          <p:nvPr>
            <p:ph type="title"/>
          </p:nvPr>
        </p:nvSpPr>
        <p:spPr>
          <a:xfrm>
            <a:off x="324740" y="334645"/>
            <a:ext cx="11029060" cy="1325563"/>
          </a:xfrm>
        </p:spPr>
        <p:txBody>
          <a:bodyPr/>
          <a:lstStyle/>
          <a:p>
            <a:r>
              <a:rPr lang="en-US" dirty="0"/>
              <a:t>3. Marine Inspections </a:t>
            </a:r>
            <a:br>
              <a:rPr lang="en-US" dirty="0"/>
            </a:br>
            <a:r>
              <a:rPr lang="en-US" dirty="0"/>
              <a:t>Organization</a:t>
            </a:r>
          </a:p>
        </p:txBody>
      </p:sp>
      <p:sp>
        <p:nvSpPr>
          <p:cNvPr id="7" name="TextBox 6">
            <a:extLst>
              <a:ext uri="{FF2B5EF4-FFF2-40B4-BE49-F238E27FC236}">
                <a16:creationId xmlns:a16="http://schemas.microsoft.com/office/drawing/2014/main" id="{2C604020-4F3E-6557-9AE6-72C116AEEF13}"/>
              </a:ext>
            </a:extLst>
          </p:cNvPr>
          <p:cNvSpPr txBox="1"/>
          <p:nvPr/>
        </p:nvSpPr>
        <p:spPr>
          <a:xfrm>
            <a:off x="4714240" y="6225678"/>
            <a:ext cx="1326746" cy="307777"/>
          </a:xfrm>
          <a:prstGeom prst="rect">
            <a:avLst/>
          </a:prstGeom>
          <a:noFill/>
        </p:spPr>
        <p:txBody>
          <a:bodyPr wrap="square" rtlCol="0">
            <a:spAutoFit/>
          </a:bodyPr>
          <a:lstStyle/>
          <a:p>
            <a:pPr algn="ctr"/>
            <a:r>
              <a:rPr lang="en-US" sz="1400" i="1" dirty="0">
                <a:solidFill>
                  <a:srgbClr val="E96C17"/>
                </a:solidFill>
              </a:rPr>
              <a:t>“Headquarters”</a:t>
            </a:r>
          </a:p>
        </p:txBody>
      </p:sp>
      <p:sp>
        <p:nvSpPr>
          <p:cNvPr id="8" name="TextBox 7">
            <a:extLst>
              <a:ext uri="{FF2B5EF4-FFF2-40B4-BE49-F238E27FC236}">
                <a16:creationId xmlns:a16="http://schemas.microsoft.com/office/drawing/2014/main" id="{AAA10300-53B0-F524-ADF4-7A70914DC19E}"/>
              </a:ext>
            </a:extLst>
          </p:cNvPr>
          <p:cNvSpPr txBox="1"/>
          <p:nvPr/>
        </p:nvSpPr>
        <p:spPr>
          <a:xfrm>
            <a:off x="8588114" y="4775918"/>
            <a:ext cx="1213658" cy="307777"/>
          </a:xfrm>
          <a:prstGeom prst="rect">
            <a:avLst/>
          </a:prstGeom>
          <a:noFill/>
        </p:spPr>
        <p:txBody>
          <a:bodyPr wrap="square" rtlCol="0">
            <a:spAutoFit/>
          </a:bodyPr>
          <a:lstStyle/>
          <a:p>
            <a:pPr algn="ctr"/>
            <a:r>
              <a:rPr lang="en-US" sz="1400" i="1">
                <a:solidFill>
                  <a:srgbClr val="3181C9"/>
                </a:solidFill>
              </a:rPr>
              <a:t>“Field”</a:t>
            </a:r>
          </a:p>
        </p:txBody>
      </p:sp>
      <p:sp>
        <p:nvSpPr>
          <p:cNvPr id="11" name="TextBox 10">
            <a:extLst>
              <a:ext uri="{FF2B5EF4-FFF2-40B4-BE49-F238E27FC236}">
                <a16:creationId xmlns:a16="http://schemas.microsoft.com/office/drawing/2014/main" id="{107E9FF4-FEC2-6BFC-051D-B68BD4B134A7}"/>
              </a:ext>
            </a:extLst>
          </p:cNvPr>
          <p:cNvSpPr txBox="1"/>
          <p:nvPr/>
        </p:nvSpPr>
        <p:spPr>
          <a:xfrm>
            <a:off x="2441372" y="6601292"/>
            <a:ext cx="9880334" cy="276999"/>
          </a:xfrm>
          <a:prstGeom prst="rect">
            <a:avLst/>
          </a:prstGeom>
          <a:noFill/>
        </p:spPr>
        <p:txBody>
          <a:bodyPr wrap="square" rtlCol="0">
            <a:spAutoFit/>
          </a:bodyPr>
          <a:lstStyle/>
          <a:p>
            <a:r>
              <a:rPr lang="en-US" sz="1200" dirty="0"/>
              <a:t>Reference: </a:t>
            </a:r>
            <a:r>
              <a:rPr lang="en-US" sz="1200" i="1" dirty="0"/>
              <a:t>Marine Safety Manual Volume I, Administration and Management, COMDTINST M16000.6; CG-5P Org Chart &amp; Functional Statements 21Jan2022</a:t>
            </a:r>
          </a:p>
        </p:txBody>
      </p:sp>
      <p:graphicFrame>
        <p:nvGraphicFramePr>
          <p:cNvPr id="4" name="Content Placeholder 3">
            <a:extLst>
              <a:ext uri="{FF2B5EF4-FFF2-40B4-BE49-F238E27FC236}">
                <a16:creationId xmlns:a16="http://schemas.microsoft.com/office/drawing/2014/main" id="{BE0B9B5D-3F0D-87FB-4025-1449AEE57C1C}"/>
              </a:ext>
            </a:extLst>
          </p:cNvPr>
          <p:cNvGraphicFramePr>
            <a:graphicFrameLocks noGrp="1"/>
          </p:cNvGraphicFramePr>
          <p:nvPr>
            <p:ph idx="1"/>
            <p:extLst>
              <p:ext uri="{D42A27DB-BD31-4B8C-83A1-F6EECF244321}">
                <p14:modId xmlns:p14="http://schemas.microsoft.com/office/powerpoint/2010/main" val="2368236644"/>
              </p:ext>
            </p:extLst>
          </p:nvPr>
        </p:nvGraphicFramePr>
        <p:xfrm>
          <a:off x="3978338" y="344745"/>
          <a:ext cx="6005970" cy="617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BB4BE4F-D93E-BBD5-0A6A-FEB6D5ACFC4F}"/>
              </a:ext>
            </a:extLst>
          </p:cNvPr>
          <p:cNvSpPr>
            <a:spLocks noGrp="1"/>
          </p:cNvSpPr>
          <p:nvPr>
            <p:ph type="ftr" sz="quarter" idx="11"/>
          </p:nvPr>
        </p:nvSpPr>
        <p:spPr>
          <a:xfrm>
            <a:off x="0" y="6158230"/>
            <a:ext cx="4114800" cy="365125"/>
          </a:xfrm>
        </p:spPr>
        <p:txBody>
          <a:bodyPr/>
          <a:lstStyle/>
          <a:p>
            <a:r>
              <a:rPr lang="en-US" dirty="0">
                <a:solidFill>
                  <a:srgbClr val="C00000"/>
                </a:solidFill>
              </a:rPr>
              <a:t>CG 095 Compliance SME Presentation</a:t>
            </a:r>
          </a:p>
        </p:txBody>
      </p:sp>
      <p:sp>
        <p:nvSpPr>
          <p:cNvPr id="5" name="Slide Number Placeholder 4">
            <a:extLst>
              <a:ext uri="{FF2B5EF4-FFF2-40B4-BE49-F238E27FC236}">
                <a16:creationId xmlns:a16="http://schemas.microsoft.com/office/drawing/2014/main" id="{B9BE2EFF-5E08-D4F2-C84B-E5B9E24BD5C5}"/>
              </a:ext>
            </a:extLst>
          </p:cNvPr>
          <p:cNvSpPr>
            <a:spLocks noGrp="1"/>
          </p:cNvSpPr>
          <p:nvPr>
            <p:ph type="sldNum" sz="quarter" idx="12"/>
          </p:nvPr>
        </p:nvSpPr>
        <p:spPr/>
        <p:txBody>
          <a:bodyPr/>
          <a:lstStyle/>
          <a:p>
            <a:fld id="{4C543FCC-DAC0-408F-A8E5-CB319D1714D2}" type="slidenum">
              <a:rPr lang="en-US" smtClean="0"/>
              <a:t>5</a:t>
            </a:fld>
            <a:endParaRPr lang="en-US"/>
          </a:p>
        </p:txBody>
      </p:sp>
    </p:spTree>
    <p:extLst>
      <p:ext uri="{BB962C8B-B14F-4D97-AF65-F5344CB8AC3E}">
        <p14:creationId xmlns:p14="http://schemas.microsoft.com/office/powerpoint/2010/main" val="361652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ACC4656-F80F-1D22-FC59-F5079C880DB2}"/>
              </a:ext>
            </a:extLst>
          </p:cNvPr>
          <p:cNvSpPr/>
          <p:nvPr/>
        </p:nvSpPr>
        <p:spPr>
          <a:xfrm>
            <a:off x="5584627" y="120419"/>
            <a:ext cx="5367391" cy="6503901"/>
          </a:xfrm>
          <a:prstGeom prst="roundRect">
            <a:avLst>
              <a:gd name="adj" fmla="val 7244"/>
            </a:avLst>
          </a:prstGeom>
          <a:solidFill>
            <a:schemeClr val="accent2">
              <a:lumMod val="20000"/>
              <a:lumOff val="80000"/>
            </a:schemeClr>
          </a:solidFill>
          <a:ln>
            <a:solidFill>
              <a:srgbClr val="E96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E0B9B5D-3F0D-87FB-4025-1449AEE57C1C}"/>
              </a:ext>
            </a:extLst>
          </p:cNvPr>
          <p:cNvGraphicFramePr>
            <a:graphicFrameLocks noGrp="1"/>
          </p:cNvGraphicFramePr>
          <p:nvPr>
            <p:ph idx="1"/>
            <p:extLst>
              <p:ext uri="{D42A27DB-BD31-4B8C-83A1-F6EECF244321}">
                <p14:modId xmlns:p14="http://schemas.microsoft.com/office/powerpoint/2010/main" val="3785207637"/>
              </p:ext>
            </p:extLst>
          </p:nvPr>
        </p:nvGraphicFramePr>
        <p:xfrm>
          <a:off x="4719929" y="365125"/>
          <a:ext cx="7096785" cy="6178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3A58AB5-FE33-A645-AE36-828477E44699}"/>
              </a:ext>
            </a:extLst>
          </p:cNvPr>
          <p:cNvSpPr>
            <a:spLocks noGrp="1"/>
          </p:cNvSpPr>
          <p:nvPr>
            <p:ph type="title"/>
          </p:nvPr>
        </p:nvSpPr>
        <p:spPr>
          <a:xfrm>
            <a:off x="324740" y="365125"/>
            <a:ext cx="11029060" cy="1325563"/>
          </a:xfrm>
        </p:spPr>
        <p:txBody>
          <a:bodyPr/>
          <a:lstStyle/>
          <a:p>
            <a:r>
              <a:rPr lang="en-US" dirty="0"/>
              <a:t>3. Marine Inspections </a:t>
            </a:r>
            <a:br>
              <a:rPr lang="en-US" dirty="0"/>
            </a:br>
            <a:r>
              <a:rPr lang="en-US" dirty="0"/>
              <a:t>Organization - HQ</a:t>
            </a:r>
          </a:p>
        </p:txBody>
      </p:sp>
      <p:sp>
        <p:nvSpPr>
          <p:cNvPr id="7" name="TextBox 6">
            <a:extLst>
              <a:ext uri="{FF2B5EF4-FFF2-40B4-BE49-F238E27FC236}">
                <a16:creationId xmlns:a16="http://schemas.microsoft.com/office/drawing/2014/main" id="{2C604020-4F3E-6557-9AE6-72C116AEEF13}"/>
              </a:ext>
            </a:extLst>
          </p:cNvPr>
          <p:cNvSpPr txBox="1"/>
          <p:nvPr/>
        </p:nvSpPr>
        <p:spPr>
          <a:xfrm>
            <a:off x="7604948" y="88884"/>
            <a:ext cx="1326746" cy="307777"/>
          </a:xfrm>
          <a:prstGeom prst="rect">
            <a:avLst/>
          </a:prstGeom>
          <a:noFill/>
        </p:spPr>
        <p:txBody>
          <a:bodyPr wrap="square" rtlCol="0">
            <a:spAutoFit/>
          </a:bodyPr>
          <a:lstStyle/>
          <a:p>
            <a:pPr algn="ctr"/>
            <a:r>
              <a:rPr lang="en-US" sz="1400" i="1" dirty="0">
                <a:solidFill>
                  <a:srgbClr val="E96C17"/>
                </a:solidFill>
              </a:rPr>
              <a:t>“Headquarters”</a:t>
            </a:r>
          </a:p>
        </p:txBody>
      </p:sp>
      <p:sp>
        <p:nvSpPr>
          <p:cNvPr id="10" name="TextBox 9">
            <a:extLst>
              <a:ext uri="{FF2B5EF4-FFF2-40B4-BE49-F238E27FC236}">
                <a16:creationId xmlns:a16="http://schemas.microsoft.com/office/drawing/2014/main" id="{27911312-4FC3-58D0-4740-422317BB7D0C}"/>
              </a:ext>
            </a:extLst>
          </p:cNvPr>
          <p:cNvSpPr txBox="1"/>
          <p:nvPr/>
        </p:nvSpPr>
        <p:spPr>
          <a:xfrm>
            <a:off x="873760" y="2558242"/>
            <a:ext cx="4633422" cy="3247043"/>
          </a:xfrm>
          <a:prstGeom prst="rect">
            <a:avLst/>
          </a:prstGeom>
          <a:noFill/>
        </p:spPr>
        <p:txBody>
          <a:bodyPr wrap="square" rtlCol="0">
            <a:spAutoFit/>
          </a:bodyPr>
          <a:lstStyle/>
          <a:p>
            <a:pPr marL="171450" indent="-171450">
              <a:spcAft>
                <a:spcPts val="600"/>
              </a:spcAft>
              <a:buFontTx/>
              <a:buChar char="-"/>
            </a:pPr>
            <a:r>
              <a:rPr lang="en-US" sz="2000" dirty="0"/>
              <a:t>Writes/revises regulations &amp; policies</a:t>
            </a:r>
          </a:p>
          <a:p>
            <a:pPr marL="171450" indent="-171450">
              <a:spcAft>
                <a:spcPts val="600"/>
              </a:spcAft>
              <a:buFontTx/>
              <a:buChar char="-"/>
            </a:pPr>
            <a:r>
              <a:rPr lang="en-US" sz="2000" dirty="0"/>
              <a:t>Supports Congress on statutory changes &amp; other inquiries</a:t>
            </a:r>
          </a:p>
          <a:p>
            <a:pPr marL="171450" indent="-171450">
              <a:spcAft>
                <a:spcPts val="600"/>
              </a:spcAft>
              <a:buFontTx/>
              <a:buChar char="-"/>
            </a:pPr>
            <a:r>
              <a:rPr lang="en-US" sz="2000" dirty="0"/>
              <a:t>Works with interagency (e.g. EPA, FCC)</a:t>
            </a:r>
          </a:p>
          <a:p>
            <a:pPr marL="171450" indent="-171450">
              <a:spcAft>
                <a:spcPts val="600"/>
              </a:spcAft>
              <a:buFontTx/>
              <a:buChar char="-"/>
            </a:pPr>
            <a:r>
              <a:rPr lang="en-US" sz="2000" dirty="0"/>
              <a:t>Approves equipment</a:t>
            </a:r>
          </a:p>
          <a:p>
            <a:pPr marL="171450" indent="-171450">
              <a:spcAft>
                <a:spcPts val="600"/>
              </a:spcAft>
              <a:buFontTx/>
              <a:buChar char="-"/>
            </a:pPr>
            <a:r>
              <a:rPr lang="en-US" sz="2000" dirty="0"/>
              <a:t>Works with international community (e.g. International Maritime Organization, Canada)</a:t>
            </a:r>
          </a:p>
          <a:p>
            <a:pPr marL="171450" indent="-171450">
              <a:buFontTx/>
              <a:buChar char="-"/>
            </a:pPr>
            <a:endParaRPr lang="en-US" sz="2000" dirty="0"/>
          </a:p>
        </p:txBody>
      </p:sp>
      <p:sp>
        <p:nvSpPr>
          <p:cNvPr id="11" name="TextBox 10">
            <a:extLst>
              <a:ext uri="{FF2B5EF4-FFF2-40B4-BE49-F238E27FC236}">
                <a16:creationId xmlns:a16="http://schemas.microsoft.com/office/drawing/2014/main" id="{107E9FF4-FEC2-6BFC-051D-B68BD4B134A7}"/>
              </a:ext>
            </a:extLst>
          </p:cNvPr>
          <p:cNvSpPr txBox="1"/>
          <p:nvPr/>
        </p:nvSpPr>
        <p:spPr>
          <a:xfrm>
            <a:off x="2446641" y="6620036"/>
            <a:ext cx="10113753" cy="276999"/>
          </a:xfrm>
          <a:prstGeom prst="rect">
            <a:avLst/>
          </a:prstGeom>
          <a:noFill/>
        </p:spPr>
        <p:txBody>
          <a:bodyPr wrap="square" rtlCol="0">
            <a:spAutoFit/>
          </a:bodyPr>
          <a:lstStyle/>
          <a:p>
            <a:r>
              <a:rPr lang="en-US" sz="1200" dirty="0"/>
              <a:t>Reference: </a:t>
            </a:r>
            <a:r>
              <a:rPr lang="en-US" sz="1200" i="1" dirty="0"/>
              <a:t>Marine Safety Manual Volume I, Administration and Management, COMDTINST M16000.6; CG-5P Org Chart &amp; Functional Statements 21Jan2022</a:t>
            </a:r>
          </a:p>
        </p:txBody>
      </p:sp>
      <p:sp>
        <p:nvSpPr>
          <p:cNvPr id="3" name="Footer Placeholder 2">
            <a:extLst>
              <a:ext uri="{FF2B5EF4-FFF2-40B4-BE49-F238E27FC236}">
                <a16:creationId xmlns:a16="http://schemas.microsoft.com/office/drawing/2014/main" id="{2C1720E7-0AF2-822A-D2F2-626D61FA265E}"/>
              </a:ext>
            </a:extLst>
          </p:cNvPr>
          <p:cNvSpPr>
            <a:spLocks noGrp="1"/>
          </p:cNvSpPr>
          <p:nvPr>
            <p:ph type="ftr" sz="quarter" idx="11"/>
          </p:nvPr>
        </p:nvSpPr>
        <p:spPr>
          <a:xfrm>
            <a:off x="142215" y="6196244"/>
            <a:ext cx="4114800" cy="365125"/>
          </a:xfrm>
        </p:spPr>
        <p:txBody>
          <a:bodyPr/>
          <a:lstStyle/>
          <a:p>
            <a:r>
              <a:rPr lang="en-US" dirty="0">
                <a:solidFill>
                  <a:srgbClr val="C00000"/>
                </a:solidFill>
              </a:rPr>
              <a:t>CG 095 Compliance SME Presentation</a:t>
            </a:r>
          </a:p>
        </p:txBody>
      </p:sp>
      <p:sp>
        <p:nvSpPr>
          <p:cNvPr id="6" name="Slide Number Placeholder 5">
            <a:extLst>
              <a:ext uri="{FF2B5EF4-FFF2-40B4-BE49-F238E27FC236}">
                <a16:creationId xmlns:a16="http://schemas.microsoft.com/office/drawing/2014/main" id="{5113E3D4-1CB1-DCA1-E8B9-2825575285CC}"/>
              </a:ext>
            </a:extLst>
          </p:cNvPr>
          <p:cNvSpPr>
            <a:spLocks noGrp="1"/>
          </p:cNvSpPr>
          <p:nvPr>
            <p:ph type="sldNum" sz="quarter" idx="12"/>
          </p:nvPr>
        </p:nvSpPr>
        <p:spPr/>
        <p:txBody>
          <a:bodyPr/>
          <a:lstStyle/>
          <a:p>
            <a:fld id="{4C543FCC-DAC0-408F-A8E5-CB319D1714D2}" type="slidenum">
              <a:rPr lang="en-US" smtClean="0"/>
              <a:t>6</a:t>
            </a:fld>
            <a:endParaRPr lang="en-US"/>
          </a:p>
        </p:txBody>
      </p:sp>
    </p:spTree>
    <p:extLst>
      <p:ext uri="{BB962C8B-B14F-4D97-AF65-F5344CB8AC3E}">
        <p14:creationId xmlns:p14="http://schemas.microsoft.com/office/powerpoint/2010/main" val="223963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4716BD0-0B14-035B-02E9-68C5C5495A95}"/>
              </a:ext>
            </a:extLst>
          </p:cNvPr>
          <p:cNvSpPr/>
          <p:nvPr/>
        </p:nvSpPr>
        <p:spPr>
          <a:xfrm>
            <a:off x="6096000" y="240556"/>
            <a:ext cx="3450260" cy="6386988"/>
          </a:xfrm>
          <a:prstGeom prst="roundRect">
            <a:avLst>
              <a:gd name="adj" fmla="val 861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E0B9B5D-3F0D-87FB-4025-1449AEE57C1C}"/>
              </a:ext>
            </a:extLst>
          </p:cNvPr>
          <p:cNvGraphicFramePr>
            <a:graphicFrameLocks noGrp="1"/>
          </p:cNvGraphicFramePr>
          <p:nvPr>
            <p:ph idx="1"/>
            <p:extLst>
              <p:ext uri="{D42A27DB-BD31-4B8C-83A1-F6EECF244321}">
                <p14:modId xmlns:p14="http://schemas.microsoft.com/office/powerpoint/2010/main" val="69331951"/>
              </p:ext>
            </p:extLst>
          </p:nvPr>
        </p:nvGraphicFramePr>
        <p:xfrm>
          <a:off x="5220830" y="344745"/>
          <a:ext cx="5020450" cy="6178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3A58AB5-FE33-A645-AE36-828477E44699}"/>
              </a:ext>
            </a:extLst>
          </p:cNvPr>
          <p:cNvSpPr>
            <a:spLocks noGrp="1"/>
          </p:cNvSpPr>
          <p:nvPr>
            <p:ph type="title"/>
          </p:nvPr>
        </p:nvSpPr>
        <p:spPr>
          <a:xfrm>
            <a:off x="324740" y="334645"/>
            <a:ext cx="11029060" cy="1325563"/>
          </a:xfrm>
        </p:spPr>
        <p:txBody>
          <a:bodyPr/>
          <a:lstStyle/>
          <a:p>
            <a:r>
              <a:rPr lang="en-US" dirty="0"/>
              <a:t>3. Marine Inspections </a:t>
            </a:r>
            <a:br>
              <a:rPr lang="en-US" dirty="0"/>
            </a:br>
            <a:r>
              <a:rPr lang="en-US" dirty="0"/>
              <a:t>Organization - Field</a:t>
            </a:r>
          </a:p>
        </p:txBody>
      </p:sp>
      <p:sp>
        <p:nvSpPr>
          <p:cNvPr id="8" name="TextBox 7">
            <a:extLst>
              <a:ext uri="{FF2B5EF4-FFF2-40B4-BE49-F238E27FC236}">
                <a16:creationId xmlns:a16="http://schemas.microsoft.com/office/drawing/2014/main" id="{AAA10300-53B0-F524-ADF4-7A70914DC19E}"/>
              </a:ext>
            </a:extLst>
          </p:cNvPr>
          <p:cNvSpPr txBox="1"/>
          <p:nvPr/>
        </p:nvSpPr>
        <p:spPr>
          <a:xfrm>
            <a:off x="7214301" y="190856"/>
            <a:ext cx="1213658" cy="307777"/>
          </a:xfrm>
          <a:prstGeom prst="rect">
            <a:avLst/>
          </a:prstGeom>
          <a:noFill/>
        </p:spPr>
        <p:txBody>
          <a:bodyPr wrap="square" rtlCol="0">
            <a:spAutoFit/>
          </a:bodyPr>
          <a:lstStyle/>
          <a:p>
            <a:pPr algn="ctr"/>
            <a:r>
              <a:rPr lang="en-US" sz="1400" i="1" dirty="0">
                <a:solidFill>
                  <a:srgbClr val="3181C9"/>
                </a:solidFill>
              </a:rPr>
              <a:t>“Field”</a:t>
            </a:r>
          </a:p>
        </p:txBody>
      </p:sp>
      <p:sp>
        <p:nvSpPr>
          <p:cNvPr id="3" name="TextBox 2">
            <a:extLst>
              <a:ext uri="{FF2B5EF4-FFF2-40B4-BE49-F238E27FC236}">
                <a16:creationId xmlns:a16="http://schemas.microsoft.com/office/drawing/2014/main" id="{04302677-73C0-FBE4-8BF2-CEEB2B5A2E20}"/>
              </a:ext>
            </a:extLst>
          </p:cNvPr>
          <p:cNvSpPr txBox="1"/>
          <p:nvPr/>
        </p:nvSpPr>
        <p:spPr>
          <a:xfrm>
            <a:off x="1047655" y="2367210"/>
            <a:ext cx="4325430" cy="3277820"/>
          </a:xfrm>
          <a:prstGeom prst="rect">
            <a:avLst/>
          </a:prstGeom>
          <a:noFill/>
        </p:spPr>
        <p:txBody>
          <a:bodyPr wrap="square" rtlCol="0">
            <a:spAutoFit/>
          </a:bodyPr>
          <a:lstStyle/>
          <a:p>
            <a:pPr marL="171450" indent="-171450">
              <a:spcAft>
                <a:spcPts val="600"/>
              </a:spcAft>
              <a:buFontTx/>
              <a:buChar char="-"/>
            </a:pPr>
            <a:r>
              <a:rPr lang="en-US" sz="2400" dirty="0"/>
              <a:t>Executes missions using relevant statutes, regulations, &amp; policies</a:t>
            </a:r>
          </a:p>
          <a:p>
            <a:pPr marL="171450" indent="-171450">
              <a:spcAft>
                <a:spcPts val="600"/>
              </a:spcAft>
              <a:buFontTx/>
              <a:buChar char="-"/>
            </a:pPr>
            <a:r>
              <a:rPr lang="en-US" sz="2400" dirty="0"/>
              <a:t>Works with local partners (states, municipalities)</a:t>
            </a:r>
          </a:p>
          <a:p>
            <a:pPr marL="171450" indent="-171450">
              <a:spcAft>
                <a:spcPts val="600"/>
              </a:spcAft>
              <a:buFontTx/>
              <a:buChar char="-"/>
            </a:pPr>
            <a:r>
              <a:rPr lang="en-US" sz="2400" dirty="0"/>
              <a:t>Based on geographic boundaries</a:t>
            </a:r>
          </a:p>
          <a:p>
            <a:pPr marL="171450" indent="-171450">
              <a:buFontTx/>
              <a:buChar char="-"/>
            </a:pPr>
            <a:endParaRPr lang="en-US" sz="2400" dirty="0"/>
          </a:p>
        </p:txBody>
      </p:sp>
      <p:sp>
        <p:nvSpPr>
          <p:cNvPr id="11" name="TextBox 10">
            <a:extLst>
              <a:ext uri="{FF2B5EF4-FFF2-40B4-BE49-F238E27FC236}">
                <a16:creationId xmlns:a16="http://schemas.microsoft.com/office/drawing/2014/main" id="{107E9FF4-FEC2-6BFC-051D-B68BD4B134A7}"/>
              </a:ext>
            </a:extLst>
          </p:cNvPr>
          <p:cNvSpPr txBox="1"/>
          <p:nvPr/>
        </p:nvSpPr>
        <p:spPr>
          <a:xfrm>
            <a:off x="2397760" y="6627544"/>
            <a:ext cx="9934106" cy="276999"/>
          </a:xfrm>
          <a:prstGeom prst="rect">
            <a:avLst/>
          </a:prstGeom>
          <a:noFill/>
        </p:spPr>
        <p:txBody>
          <a:bodyPr wrap="square" rtlCol="0">
            <a:spAutoFit/>
          </a:bodyPr>
          <a:lstStyle/>
          <a:p>
            <a:r>
              <a:rPr lang="en-US" sz="1200" dirty="0"/>
              <a:t>Reference: </a:t>
            </a:r>
            <a:r>
              <a:rPr lang="en-US" sz="1200" i="1" dirty="0"/>
              <a:t>Marine Safety Manual Volume I, Administration and Management, COMDTINST M16000.6; CG-5P Org Chart &amp; Functional Statements 21Jan2022</a:t>
            </a:r>
          </a:p>
        </p:txBody>
      </p:sp>
      <p:sp>
        <p:nvSpPr>
          <p:cNvPr id="5" name="Footer Placeholder 4">
            <a:extLst>
              <a:ext uri="{FF2B5EF4-FFF2-40B4-BE49-F238E27FC236}">
                <a16:creationId xmlns:a16="http://schemas.microsoft.com/office/drawing/2014/main" id="{045DB200-B66A-63D8-8D17-1C0984C4B352}"/>
              </a:ext>
            </a:extLst>
          </p:cNvPr>
          <p:cNvSpPr>
            <a:spLocks noGrp="1"/>
          </p:cNvSpPr>
          <p:nvPr>
            <p:ph type="ftr" sz="quarter" idx="11"/>
          </p:nvPr>
        </p:nvSpPr>
        <p:spPr>
          <a:xfrm>
            <a:off x="25616" y="6173942"/>
            <a:ext cx="4114800" cy="365125"/>
          </a:xfrm>
        </p:spPr>
        <p:txBody>
          <a:bodyPr/>
          <a:lstStyle/>
          <a:p>
            <a:r>
              <a:rPr lang="en-US" dirty="0">
                <a:solidFill>
                  <a:srgbClr val="C00000"/>
                </a:solidFill>
              </a:rPr>
              <a:t>CG 095 Compliance SME Presentation</a:t>
            </a:r>
          </a:p>
        </p:txBody>
      </p:sp>
      <p:sp>
        <p:nvSpPr>
          <p:cNvPr id="7" name="Slide Number Placeholder 6">
            <a:extLst>
              <a:ext uri="{FF2B5EF4-FFF2-40B4-BE49-F238E27FC236}">
                <a16:creationId xmlns:a16="http://schemas.microsoft.com/office/drawing/2014/main" id="{C549E3D6-3935-2AB2-0113-AE3F20DAAD50}"/>
              </a:ext>
            </a:extLst>
          </p:cNvPr>
          <p:cNvSpPr>
            <a:spLocks noGrp="1"/>
          </p:cNvSpPr>
          <p:nvPr>
            <p:ph type="sldNum" sz="quarter" idx="12"/>
          </p:nvPr>
        </p:nvSpPr>
        <p:spPr/>
        <p:txBody>
          <a:bodyPr/>
          <a:lstStyle/>
          <a:p>
            <a:fld id="{4C543FCC-DAC0-408F-A8E5-CB319D1714D2}" type="slidenum">
              <a:rPr lang="en-US" smtClean="0"/>
              <a:t>7</a:t>
            </a:fld>
            <a:endParaRPr lang="en-US"/>
          </a:p>
        </p:txBody>
      </p:sp>
    </p:spTree>
    <p:extLst>
      <p:ext uri="{BB962C8B-B14F-4D97-AF65-F5344CB8AC3E}">
        <p14:creationId xmlns:p14="http://schemas.microsoft.com/office/powerpoint/2010/main" val="235926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8241-1F16-00AD-4640-43A444EC68D1}"/>
              </a:ext>
            </a:extLst>
          </p:cNvPr>
          <p:cNvSpPr>
            <a:spLocks noGrp="1"/>
          </p:cNvSpPr>
          <p:nvPr>
            <p:ph type="title"/>
          </p:nvPr>
        </p:nvSpPr>
        <p:spPr/>
        <p:txBody>
          <a:bodyPr/>
          <a:lstStyle/>
          <a:p>
            <a:r>
              <a:rPr lang="en-US" dirty="0"/>
              <a:t>4. Risk-Based SPV Inspection Program</a:t>
            </a:r>
          </a:p>
        </p:txBody>
      </p:sp>
      <p:sp>
        <p:nvSpPr>
          <p:cNvPr id="7" name="TextBox 6">
            <a:extLst>
              <a:ext uri="{FF2B5EF4-FFF2-40B4-BE49-F238E27FC236}">
                <a16:creationId xmlns:a16="http://schemas.microsoft.com/office/drawing/2014/main" id="{2F81F436-8C80-470D-FA25-139C11183D90}"/>
              </a:ext>
            </a:extLst>
          </p:cNvPr>
          <p:cNvSpPr txBox="1"/>
          <p:nvPr/>
        </p:nvSpPr>
        <p:spPr>
          <a:xfrm>
            <a:off x="7953172" y="6550223"/>
            <a:ext cx="4782554" cy="307777"/>
          </a:xfrm>
          <a:prstGeom prst="rect">
            <a:avLst/>
          </a:prstGeom>
          <a:noFill/>
        </p:spPr>
        <p:txBody>
          <a:bodyPr wrap="square" rtlCol="0">
            <a:spAutoFit/>
          </a:bodyPr>
          <a:lstStyle/>
          <a:p>
            <a:r>
              <a:rPr lang="en-US" sz="1400" dirty="0"/>
              <a:t>Reference: </a:t>
            </a:r>
            <a:r>
              <a:rPr lang="en-US" sz="1400" i="1" dirty="0"/>
              <a:t>CVC-WI-028(series) and CVC-PR-008(series)</a:t>
            </a:r>
          </a:p>
        </p:txBody>
      </p:sp>
      <p:graphicFrame>
        <p:nvGraphicFramePr>
          <p:cNvPr id="9" name="Content Placeholder 8">
            <a:extLst>
              <a:ext uri="{FF2B5EF4-FFF2-40B4-BE49-F238E27FC236}">
                <a16:creationId xmlns:a16="http://schemas.microsoft.com/office/drawing/2014/main" id="{3AB78543-5CAC-7471-FF86-83015F06CDFF}"/>
              </a:ext>
            </a:extLst>
          </p:cNvPr>
          <p:cNvGraphicFramePr>
            <a:graphicFrameLocks noGrp="1"/>
          </p:cNvGraphicFramePr>
          <p:nvPr>
            <p:ph idx="1"/>
            <p:extLst>
              <p:ext uri="{D42A27DB-BD31-4B8C-83A1-F6EECF244321}">
                <p14:modId xmlns:p14="http://schemas.microsoft.com/office/powerpoint/2010/main" val="2785062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049F04F-48FA-DCDA-8060-598E08C5E803}"/>
              </a:ext>
            </a:extLst>
          </p:cNvPr>
          <p:cNvSpPr>
            <a:spLocks noGrp="1"/>
          </p:cNvSpPr>
          <p:nvPr>
            <p:ph type="ftr" sz="quarter" idx="11"/>
          </p:nvPr>
        </p:nvSpPr>
        <p:spPr>
          <a:xfrm>
            <a:off x="124029" y="6378807"/>
            <a:ext cx="4114800" cy="365125"/>
          </a:xfrm>
        </p:spPr>
        <p:txBody>
          <a:bodyPr/>
          <a:lstStyle/>
          <a:p>
            <a:r>
              <a:rPr lang="en-US" dirty="0">
                <a:solidFill>
                  <a:srgbClr val="C00000"/>
                </a:solidFill>
              </a:rPr>
              <a:t>CG 095 Compliance SME Presentation</a:t>
            </a:r>
          </a:p>
        </p:txBody>
      </p:sp>
      <p:sp>
        <p:nvSpPr>
          <p:cNvPr id="4" name="Slide Number Placeholder 3">
            <a:extLst>
              <a:ext uri="{FF2B5EF4-FFF2-40B4-BE49-F238E27FC236}">
                <a16:creationId xmlns:a16="http://schemas.microsoft.com/office/drawing/2014/main" id="{9D58E4C4-30D9-8845-1733-F126339B29B4}"/>
              </a:ext>
            </a:extLst>
          </p:cNvPr>
          <p:cNvSpPr>
            <a:spLocks noGrp="1"/>
          </p:cNvSpPr>
          <p:nvPr>
            <p:ph type="sldNum" sz="quarter" idx="12"/>
          </p:nvPr>
        </p:nvSpPr>
        <p:spPr/>
        <p:txBody>
          <a:bodyPr/>
          <a:lstStyle/>
          <a:p>
            <a:fld id="{4C543FCC-DAC0-408F-A8E5-CB319D1714D2}" type="slidenum">
              <a:rPr lang="en-US" smtClean="0"/>
              <a:t>8</a:t>
            </a:fld>
            <a:endParaRPr lang="en-US"/>
          </a:p>
        </p:txBody>
      </p:sp>
    </p:spTree>
    <p:extLst>
      <p:ext uri="{BB962C8B-B14F-4D97-AF65-F5344CB8AC3E}">
        <p14:creationId xmlns:p14="http://schemas.microsoft.com/office/powerpoint/2010/main" val="94233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FB8B-15DB-3233-10A8-60CD4C115B8B}"/>
              </a:ext>
            </a:extLst>
          </p:cNvPr>
          <p:cNvSpPr>
            <a:spLocks noGrp="1"/>
          </p:cNvSpPr>
          <p:nvPr>
            <p:ph type="title"/>
          </p:nvPr>
        </p:nvSpPr>
        <p:spPr>
          <a:xfrm>
            <a:off x="838200" y="75733"/>
            <a:ext cx="10515600" cy="1325563"/>
          </a:xfrm>
        </p:spPr>
        <p:txBody>
          <a:bodyPr/>
          <a:lstStyle/>
          <a:p>
            <a:r>
              <a:rPr lang="en-US"/>
              <a:t>5. Marine Inspector Qualification</a:t>
            </a:r>
          </a:p>
        </p:txBody>
      </p:sp>
      <p:graphicFrame>
        <p:nvGraphicFramePr>
          <p:cNvPr id="4" name="Table 4">
            <a:extLst>
              <a:ext uri="{FF2B5EF4-FFF2-40B4-BE49-F238E27FC236}">
                <a16:creationId xmlns:a16="http://schemas.microsoft.com/office/drawing/2014/main" id="{A5FB6FA9-527A-8D42-2F2E-F3B6C49C6286}"/>
              </a:ext>
            </a:extLst>
          </p:cNvPr>
          <p:cNvGraphicFramePr>
            <a:graphicFrameLocks noGrp="1"/>
          </p:cNvGraphicFramePr>
          <p:nvPr>
            <p:ph idx="1"/>
            <p:extLst>
              <p:ext uri="{D42A27DB-BD31-4B8C-83A1-F6EECF244321}">
                <p14:modId xmlns:p14="http://schemas.microsoft.com/office/powerpoint/2010/main" val="3576973242"/>
              </p:ext>
            </p:extLst>
          </p:nvPr>
        </p:nvGraphicFramePr>
        <p:xfrm>
          <a:off x="380997" y="1235074"/>
          <a:ext cx="11420474" cy="3535680"/>
        </p:xfrm>
        <a:graphic>
          <a:graphicData uri="http://schemas.openxmlformats.org/drawingml/2006/table">
            <a:tbl>
              <a:tblPr firstRow="1" bandRow="1">
                <a:tableStyleId>{5C22544A-7EE6-4342-B048-85BDC9FD1C3A}</a:tableStyleId>
              </a:tblPr>
              <a:tblGrid>
                <a:gridCol w="2529257">
                  <a:extLst>
                    <a:ext uri="{9D8B030D-6E8A-4147-A177-3AD203B41FA5}">
                      <a16:colId xmlns:a16="http://schemas.microsoft.com/office/drawing/2014/main" val="1178320377"/>
                    </a:ext>
                  </a:extLst>
                </a:gridCol>
                <a:gridCol w="2963739">
                  <a:extLst>
                    <a:ext uri="{9D8B030D-6E8A-4147-A177-3AD203B41FA5}">
                      <a16:colId xmlns:a16="http://schemas.microsoft.com/office/drawing/2014/main" val="2004337857"/>
                    </a:ext>
                  </a:extLst>
                </a:gridCol>
                <a:gridCol w="2963739">
                  <a:extLst>
                    <a:ext uri="{9D8B030D-6E8A-4147-A177-3AD203B41FA5}">
                      <a16:colId xmlns:a16="http://schemas.microsoft.com/office/drawing/2014/main" val="2227742189"/>
                    </a:ext>
                  </a:extLst>
                </a:gridCol>
                <a:gridCol w="2963739">
                  <a:extLst>
                    <a:ext uri="{9D8B030D-6E8A-4147-A177-3AD203B41FA5}">
                      <a16:colId xmlns:a16="http://schemas.microsoft.com/office/drawing/2014/main" val="3492483465"/>
                    </a:ext>
                  </a:extLst>
                </a:gridCol>
              </a:tblGrid>
              <a:tr h="466271">
                <a:tc>
                  <a:txBody>
                    <a:bodyPr/>
                    <a:lstStyle/>
                    <a:p>
                      <a:endParaRPr lang="en-US" sz="1600"/>
                    </a:p>
                  </a:txBody>
                  <a:tcPr/>
                </a:tc>
                <a:tc>
                  <a:txBody>
                    <a:bodyPr/>
                    <a:lstStyle/>
                    <a:p>
                      <a:r>
                        <a:rPr lang="en-US" sz="1600"/>
                        <a:t>Apprentice Marine Inspector (AMI)</a:t>
                      </a:r>
                    </a:p>
                  </a:txBody>
                  <a:tcPr/>
                </a:tc>
                <a:tc>
                  <a:txBody>
                    <a:bodyPr/>
                    <a:lstStyle/>
                    <a:p>
                      <a:r>
                        <a:rPr lang="en-US" sz="1600"/>
                        <a:t>Journeyman Marine Inspector (JMI)</a:t>
                      </a:r>
                    </a:p>
                  </a:txBody>
                  <a:tcPr/>
                </a:tc>
                <a:tc>
                  <a:txBody>
                    <a:bodyPr/>
                    <a:lstStyle/>
                    <a:p>
                      <a:r>
                        <a:rPr lang="en-US" sz="1600"/>
                        <a:t>Advanced Journeyman Marine Inspector (AJMI)</a:t>
                      </a:r>
                    </a:p>
                  </a:txBody>
                  <a:tcPr/>
                </a:tc>
                <a:extLst>
                  <a:ext uri="{0D108BD9-81ED-4DB2-BD59-A6C34878D82A}">
                    <a16:rowId xmlns:a16="http://schemas.microsoft.com/office/drawing/2014/main" val="2062988157"/>
                  </a:ext>
                </a:extLst>
              </a:tr>
              <a:tr h="1055244">
                <a:tc>
                  <a:txBody>
                    <a:bodyPr/>
                    <a:lstStyle/>
                    <a:p>
                      <a:r>
                        <a:rPr lang="en-US" sz="1600"/>
                        <a:t>Qualifications</a:t>
                      </a:r>
                    </a:p>
                  </a:txBody>
                  <a:tcPr/>
                </a:tc>
                <a:tc>
                  <a:txBody>
                    <a:bodyPr/>
                    <a:lstStyle/>
                    <a:p>
                      <a:pPr algn="ctr"/>
                      <a:r>
                        <a:rPr lang="en-US" sz="1600"/>
                        <a:t>-</a:t>
                      </a:r>
                    </a:p>
                  </a:txBody>
                  <a:tcPr/>
                </a:tc>
                <a:tc>
                  <a:txBody>
                    <a:bodyPr/>
                    <a:lstStyle/>
                    <a:p>
                      <a:r>
                        <a:rPr lang="en-US" sz="1600"/>
                        <a:t>4 quals, including </a:t>
                      </a:r>
                    </a:p>
                    <a:p>
                      <a:pPr marL="285750" indent="-285750">
                        <a:buFont typeface="Arial" panose="020B0604020202020204" pitchFamily="34" charset="0"/>
                        <a:buChar char="•"/>
                      </a:pPr>
                      <a:r>
                        <a:rPr lang="en-US" sz="1600"/>
                        <a:t>at least 1 domestic and 1 port state control OR </a:t>
                      </a:r>
                    </a:p>
                    <a:p>
                      <a:pPr marL="285750" indent="-285750">
                        <a:buFont typeface="Arial" panose="020B0604020202020204" pitchFamily="34" charset="0"/>
                        <a:buChar char="•"/>
                      </a:pPr>
                      <a:r>
                        <a:rPr lang="en-US" sz="1600"/>
                        <a:t>at least 1 domestic and 1 advanced</a:t>
                      </a:r>
                    </a:p>
                  </a:txBody>
                  <a:tcPr/>
                </a:tc>
                <a:tc>
                  <a:txBody>
                    <a:bodyPr/>
                    <a:lstStyle/>
                    <a:p>
                      <a:r>
                        <a:rPr lang="en-US" sz="1600"/>
                        <a:t>5 quals, including 1 advanced</a:t>
                      </a:r>
                    </a:p>
                  </a:txBody>
                  <a:tcPr/>
                </a:tc>
                <a:extLst>
                  <a:ext uri="{0D108BD9-81ED-4DB2-BD59-A6C34878D82A}">
                    <a16:rowId xmlns:a16="http://schemas.microsoft.com/office/drawing/2014/main" val="855604948"/>
                  </a:ext>
                </a:extLst>
              </a:tr>
              <a:tr h="269946">
                <a:tc>
                  <a:txBody>
                    <a:bodyPr/>
                    <a:lstStyle/>
                    <a:p>
                      <a:r>
                        <a:rPr lang="en-US" sz="1600"/>
                        <a:t>Minimum years experience</a:t>
                      </a:r>
                    </a:p>
                  </a:txBody>
                  <a:tcPr/>
                </a:tc>
                <a:tc>
                  <a:txBody>
                    <a:bodyPr/>
                    <a:lstStyle/>
                    <a:p>
                      <a:pPr algn="ctr"/>
                      <a:r>
                        <a:rPr lang="en-US" sz="1600"/>
                        <a:t>-</a:t>
                      </a:r>
                    </a:p>
                  </a:txBody>
                  <a:tcPr/>
                </a:tc>
                <a:tc>
                  <a:txBody>
                    <a:bodyPr/>
                    <a:lstStyle/>
                    <a:p>
                      <a:r>
                        <a:rPr lang="en-US" sz="1600" dirty="0"/>
                        <a:t>3 as AMI or Enlisted MI (EMI)</a:t>
                      </a:r>
                    </a:p>
                  </a:txBody>
                  <a:tcPr/>
                </a:tc>
                <a:tc>
                  <a:txBody>
                    <a:bodyPr/>
                    <a:lstStyle/>
                    <a:p>
                      <a:r>
                        <a:rPr lang="en-US" sz="1600"/>
                        <a:t>3 as JMI, MSD Supervisor, or CID</a:t>
                      </a:r>
                    </a:p>
                  </a:txBody>
                  <a:tcPr/>
                </a:tc>
                <a:extLst>
                  <a:ext uri="{0D108BD9-81ED-4DB2-BD59-A6C34878D82A}">
                    <a16:rowId xmlns:a16="http://schemas.microsoft.com/office/drawing/2014/main" val="3259760094"/>
                  </a:ext>
                </a:extLst>
              </a:tr>
              <a:tr h="1055244">
                <a:tc>
                  <a:txBody>
                    <a:bodyPr/>
                    <a:lstStyle/>
                    <a:p>
                      <a:r>
                        <a:rPr lang="en-US" sz="1600"/>
                        <a:t>Other</a:t>
                      </a:r>
                    </a:p>
                  </a:txBody>
                  <a:tcPr/>
                </a:tc>
                <a:tc>
                  <a:txBody>
                    <a:bodyPr/>
                    <a:lstStyle/>
                    <a:p>
                      <a:r>
                        <a:rPr lang="en-US" sz="1600" dirty="0"/>
                        <a:t>Rank: CWO2 and above</a:t>
                      </a:r>
                    </a:p>
                    <a:p>
                      <a:endParaRPr lang="en-US" sz="1600" dirty="0"/>
                    </a:p>
                    <a:p>
                      <a:r>
                        <a:rPr lang="en-US" sz="1600" dirty="0"/>
                        <a:t>Course: </a:t>
                      </a:r>
                      <a:r>
                        <a:rPr lang="en-US" sz="1600" i="1" dirty="0"/>
                        <a:t>Confined Space Entry &amp; Shipyard Competent Person for Marine Inspection</a:t>
                      </a:r>
                    </a:p>
                  </a:txBody>
                  <a:tcPr/>
                </a:tc>
                <a:tc>
                  <a:txBody>
                    <a:bodyPr/>
                    <a:lstStyle/>
                    <a:p>
                      <a:r>
                        <a:rPr lang="en-US" sz="1600"/>
                        <a:t>Rank: CWO2 and above</a:t>
                      </a:r>
                    </a:p>
                    <a:p>
                      <a:endParaRPr lang="en-US" sz="1600"/>
                    </a:p>
                    <a:p>
                      <a:endParaRPr lang="en-US" sz="1600"/>
                    </a:p>
                  </a:txBody>
                  <a:tcPr/>
                </a:tc>
                <a:tc>
                  <a:txBody>
                    <a:bodyPr/>
                    <a:lstStyle/>
                    <a:p>
                      <a:r>
                        <a:rPr lang="en-US" sz="1600" dirty="0"/>
                        <a:t>Rank: O3 and above, CWO3 or CWO4</a:t>
                      </a:r>
                    </a:p>
                    <a:p>
                      <a:endParaRPr lang="en-US" sz="1600" dirty="0"/>
                    </a:p>
                    <a:p>
                      <a:r>
                        <a:rPr lang="en-US" sz="1600" dirty="0"/>
                        <a:t>Course: </a:t>
                      </a:r>
                      <a:r>
                        <a:rPr lang="en-US" sz="1600" i="1" dirty="0"/>
                        <a:t>Lead Auditor ISM Code</a:t>
                      </a:r>
                    </a:p>
                    <a:p>
                      <a:endParaRPr lang="en-US" sz="1600" i="1" dirty="0"/>
                    </a:p>
                  </a:txBody>
                  <a:tcPr/>
                </a:tc>
                <a:extLst>
                  <a:ext uri="{0D108BD9-81ED-4DB2-BD59-A6C34878D82A}">
                    <a16:rowId xmlns:a16="http://schemas.microsoft.com/office/drawing/2014/main" val="3318177722"/>
                  </a:ext>
                </a:extLst>
              </a:tr>
            </a:tbl>
          </a:graphicData>
        </a:graphic>
      </p:graphicFrame>
      <p:sp>
        <p:nvSpPr>
          <p:cNvPr id="5" name="TextBox 4">
            <a:extLst>
              <a:ext uri="{FF2B5EF4-FFF2-40B4-BE49-F238E27FC236}">
                <a16:creationId xmlns:a16="http://schemas.microsoft.com/office/drawing/2014/main" id="{F2722B86-79D9-B1A5-C655-AB6EE398841F}"/>
              </a:ext>
            </a:extLst>
          </p:cNvPr>
          <p:cNvSpPr txBox="1"/>
          <p:nvPr/>
        </p:nvSpPr>
        <p:spPr>
          <a:xfrm>
            <a:off x="6477000" y="6581468"/>
            <a:ext cx="5887251" cy="276999"/>
          </a:xfrm>
          <a:prstGeom prst="rect">
            <a:avLst/>
          </a:prstGeom>
          <a:noFill/>
        </p:spPr>
        <p:txBody>
          <a:bodyPr wrap="square" rtlCol="0">
            <a:spAutoFit/>
          </a:bodyPr>
          <a:lstStyle/>
          <a:p>
            <a:r>
              <a:rPr lang="en-US" sz="1200"/>
              <a:t>Reference: </a:t>
            </a:r>
            <a:r>
              <a:rPr lang="en-US" sz="1200" i="1"/>
              <a:t>CG-1B1 2022 Competency Management Dictionary, OSMS 2.0: CG-OAP-11 OSR</a:t>
            </a:r>
          </a:p>
        </p:txBody>
      </p:sp>
      <p:grpSp>
        <p:nvGrpSpPr>
          <p:cNvPr id="3" name="Group 2">
            <a:extLst>
              <a:ext uri="{FF2B5EF4-FFF2-40B4-BE49-F238E27FC236}">
                <a16:creationId xmlns:a16="http://schemas.microsoft.com/office/drawing/2014/main" id="{EC118339-F03B-72C2-E7FC-3D4307A1A7E8}"/>
              </a:ext>
            </a:extLst>
          </p:cNvPr>
          <p:cNvGrpSpPr/>
          <p:nvPr/>
        </p:nvGrpSpPr>
        <p:grpSpPr>
          <a:xfrm>
            <a:off x="274379" y="4770755"/>
            <a:ext cx="6204732" cy="2031325"/>
            <a:chOff x="942975" y="4770755"/>
            <a:chExt cx="6204732" cy="2031325"/>
          </a:xfrm>
        </p:grpSpPr>
        <p:sp>
          <p:nvSpPr>
            <p:cNvPr id="6" name="TextBox 5">
              <a:extLst>
                <a:ext uri="{FF2B5EF4-FFF2-40B4-BE49-F238E27FC236}">
                  <a16:creationId xmlns:a16="http://schemas.microsoft.com/office/drawing/2014/main" id="{0AB189D3-C49E-89EF-2967-C83B86CF6BC1}"/>
                </a:ext>
              </a:extLst>
            </p:cNvPr>
            <p:cNvSpPr txBox="1"/>
            <p:nvPr/>
          </p:nvSpPr>
          <p:spPr>
            <a:xfrm>
              <a:off x="942975" y="4770755"/>
              <a:ext cx="2895600" cy="2031325"/>
            </a:xfrm>
            <a:prstGeom prst="rect">
              <a:avLst/>
            </a:prstGeom>
            <a:noFill/>
          </p:spPr>
          <p:txBody>
            <a:bodyPr wrap="square" rtlCol="0">
              <a:spAutoFit/>
            </a:bodyPr>
            <a:lstStyle/>
            <a:p>
              <a:r>
                <a:rPr lang="en-US" u="sng" dirty="0"/>
                <a:t>Domestic Qualifications</a:t>
              </a:r>
            </a:p>
            <a:p>
              <a:r>
                <a:rPr lang="en-US" dirty="0"/>
                <a:t>T-Boat Inspector (TI)</a:t>
              </a:r>
            </a:p>
            <a:p>
              <a:r>
                <a:rPr lang="en-US" dirty="0"/>
                <a:t>K-Boat Inspector (KI)</a:t>
              </a:r>
            </a:p>
            <a:p>
              <a:r>
                <a:rPr lang="en-US" dirty="0"/>
                <a:t>Barge Inspector (BI)</a:t>
              </a:r>
            </a:p>
            <a:p>
              <a:r>
                <a:rPr lang="en-US" dirty="0"/>
                <a:t>*Drydock Inspector (DI)</a:t>
              </a:r>
            </a:p>
            <a:p>
              <a:r>
                <a:rPr lang="en-US" dirty="0"/>
                <a:t>*Hull Inspector (HI)</a:t>
              </a:r>
            </a:p>
            <a:p>
              <a:r>
                <a:rPr lang="en-US" dirty="0"/>
                <a:t>*Hull Tankship (HT)</a:t>
              </a:r>
            </a:p>
          </p:txBody>
        </p:sp>
        <p:sp>
          <p:nvSpPr>
            <p:cNvPr id="8" name="TextBox 7">
              <a:extLst>
                <a:ext uri="{FF2B5EF4-FFF2-40B4-BE49-F238E27FC236}">
                  <a16:creationId xmlns:a16="http://schemas.microsoft.com/office/drawing/2014/main" id="{91921008-B7E8-814E-C6C5-E5DD56045591}"/>
                </a:ext>
              </a:extLst>
            </p:cNvPr>
            <p:cNvSpPr txBox="1"/>
            <p:nvPr/>
          </p:nvSpPr>
          <p:spPr>
            <a:xfrm>
              <a:off x="3195635" y="5047754"/>
              <a:ext cx="3952072" cy="1477328"/>
            </a:xfrm>
            <a:prstGeom prst="rect">
              <a:avLst/>
            </a:prstGeom>
            <a:noFill/>
          </p:spPr>
          <p:txBody>
            <a:bodyPr wrap="square" rtlCol="0">
              <a:spAutoFit/>
            </a:bodyPr>
            <a:lstStyle/>
            <a:p>
              <a:r>
                <a:rPr lang="en-US" dirty="0"/>
                <a:t>*Machinery Inspector (MI)</a:t>
              </a:r>
            </a:p>
            <a:p>
              <a:r>
                <a:rPr lang="en-US" dirty="0"/>
                <a:t>*Machinery Steam (MS)</a:t>
              </a:r>
            </a:p>
            <a:p>
              <a:r>
                <a:rPr lang="en-US" dirty="0"/>
                <a:t>*MODU Inspector (MU)</a:t>
              </a:r>
            </a:p>
            <a:p>
              <a:r>
                <a:rPr lang="en-US" dirty="0"/>
                <a:t>*OSV Inspector (OI)</a:t>
              </a:r>
            </a:p>
            <a:p>
              <a:r>
                <a:rPr lang="en-US" dirty="0"/>
                <a:t>*Floating OCS Facility Inspector (FOFI)</a:t>
              </a:r>
            </a:p>
          </p:txBody>
        </p:sp>
      </p:grpSp>
      <p:sp>
        <p:nvSpPr>
          <p:cNvPr id="9" name="TextBox 8">
            <a:extLst>
              <a:ext uri="{FF2B5EF4-FFF2-40B4-BE49-F238E27FC236}">
                <a16:creationId xmlns:a16="http://schemas.microsoft.com/office/drawing/2014/main" id="{4920798E-EA9D-4DC6-2409-F78532819801}"/>
              </a:ext>
            </a:extLst>
          </p:cNvPr>
          <p:cNvSpPr txBox="1"/>
          <p:nvPr/>
        </p:nvSpPr>
        <p:spPr>
          <a:xfrm>
            <a:off x="6303935" y="4770756"/>
            <a:ext cx="4476749" cy="1754326"/>
          </a:xfrm>
          <a:prstGeom prst="rect">
            <a:avLst/>
          </a:prstGeom>
          <a:noFill/>
        </p:spPr>
        <p:txBody>
          <a:bodyPr wrap="square" rtlCol="0">
            <a:spAutoFit/>
          </a:bodyPr>
          <a:lstStyle/>
          <a:p>
            <a:r>
              <a:rPr lang="en-US" u="sng" dirty="0"/>
              <a:t>Port State Control Qualifications</a:t>
            </a:r>
          </a:p>
          <a:p>
            <a:r>
              <a:rPr lang="en-US" dirty="0"/>
              <a:t>Foreign Freight Vessel Examiner (FFVE)</a:t>
            </a:r>
          </a:p>
          <a:p>
            <a:r>
              <a:rPr lang="en-US" dirty="0"/>
              <a:t>*Foreign Tank Vessel Examiner (FTVE)</a:t>
            </a:r>
          </a:p>
          <a:p>
            <a:r>
              <a:rPr lang="en-US" dirty="0"/>
              <a:t>*Foreign Chemical Tanker Examiner (FCTE)</a:t>
            </a:r>
          </a:p>
          <a:p>
            <a:r>
              <a:rPr lang="en-US" dirty="0"/>
              <a:t>*Foreign Passenger Vessel Examiner (FPVE)</a:t>
            </a:r>
          </a:p>
          <a:p>
            <a:r>
              <a:rPr lang="en-US" dirty="0"/>
              <a:t>*Foreign Gas Carrier Examiner (FGCE)</a:t>
            </a:r>
          </a:p>
        </p:txBody>
      </p:sp>
      <p:sp>
        <p:nvSpPr>
          <p:cNvPr id="7" name="TextBox 6">
            <a:extLst>
              <a:ext uri="{FF2B5EF4-FFF2-40B4-BE49-F238E27FC236}">
                <a16:creationId xmlns:a16="http://schemas.microsoft.com/office/drawing/2014/main" id="{A466B432-535B-0C2E-C5AC-AEA028C88F9C}"/>
              </a:ext>
            </a:extLst>
          </p:cNvPr>
          <p:cNvSpPr txBox="1"/>
          <p:nvPr/>
        </p:nvSpPr>
        <p:spPr>
          <a:xfrm>
            <a:off x="10469411" y="5439527"/>
            <a:ext cx="1864360" cy="276999"/>
          </a:xfrm>
          <a:prstGeom prst="rect">
            <a:avLst/>
          </a:prstGeom>
          <a:noFill/>
        </p:spPr>
        <p:txBody>
          <a:bodyPr wrap="square" rtlCol="0">
            <a:spAutoFit/>
          </a:bodyPr>
          <a:lstStyle/>
          <a:p>
            <a:r>
              <a:rPr lang="en-US" sz="1200" dirty="0"/>
              <a:t>* Denotes advanced quals</a:t>
            </a:r>
          </a:p>
        </p:txBody>
      </p:sp>
      <p:sp>
        <p:nvSpPr>
          <p:cNvPr id="10" name="Rectangle: Rounded Corners 9">
            <a:extLst>
              <a:ext uri="{FF2B5EF4-FFF2-40B4-BE49-F238E27FC236}">
                <a16:creationId xmlns:a16="http://schemas.microsoft.com/office/drawing/2014/main" id="{4CED37E6-D124-FABA-D490-7C81B9DEBF5E}"/>
              </a:ext>
            </a:extLst>
          </p:cNvPr>
          <p:cNvSpPr/>
          <p:nvPr/>
        </p:nvSpPr>
        <p:spPr>
          <a:xfrm>
            <a:off x="8818880" y="1235072"/>
            <a:ext cx="2982591" cy="5734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9077D90-7D4D-0CC9-B791-9525A4D05730}"/>
              </a:ext>
            </a:extLst>
          </p:cNvPr>
          <p:cNvSpPr/>
          <p:nvPr/>
        </p:nvSpPr>
        <p:spPr>
          <a:xfrm>
            <a:off x="274379" y="5374639"/>
            <a:ext cx="2113221" cy="248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6409DB-7D87-BB69-8E10-FC65BAB9CD46}"/>
              </a:ext>
            </a:extLst>
          </p:cNvPr>
          <p:cNvSpPr/>
          <p:nvPr/>
        </p:nvSpPr>
        <p:spPr>
          <a:xfrm>
            <a:off x="10581640" y="5772912"/>
            <a:ext cx="1544320" cy="8085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Denotes requirements for renewal/annual inspections of Spirit of Norfolk</a:t>
            </a:r>
          </a:p>
        </p:txBody>
      </p:sp>
      <p:sp>
        <p:nvSpPr>
          <p:cNvPr id="13" name="Footer Placeholder 12">
            <a:extLst>
              <a:ext uri="{FF2B5EF4-FFF2-40B4-BE49-F238E27FC236}">
                <a16:creationId xmlns:a16="http://schemas.microsoft.com/office/drawing/2014/main" id="{16252646-2E91-8314-0B25-59B968323B40}"/>
              </a:ext>
            </a:extLst>
          </p:cNvPr>
          <p:cNvSpPr>
            <a:spLocks noGrp="1"/>
          </p:cNvSpPr>
          <p:nvPr>
            <p:ph type="ftr" sz="quarter" idx="11"/>
          </p:nvPr>
        </p:nvSpPr>
        <p:spPr>
          <a:xfrm>
            <a:off x="2330299" y="6465148"/>
            <a:ext cx="4114800" cy="365125"/>
          </a:xfrm>
        </p:spPr>
        <p:txBody>
          <a:bodyPr/>
          <a:lstStyle/>
          <a:p>
            <a:r>
              <a:rPr lang="en-US" dirty="0">
                <a:solidFill>
                  <a:srgbClr val="C00000"/>
                </a:solidFill>
              </a:rPr>
              <a:t>CG 095 Compliance SME Presentation</a:t>
            </a:r>
          </a:p>
        </p:txBody>
      </p:sp>
      <p:sp>
        <p:nvSpPr>
          <p:cNvPr id="14" name="Slide Number Placeholder 13">
            <a:extLst>
              <a:ext uri="{FF2B5EF4-FFF2-40B4-BE49-F238E27FC236}">
                <a16:creationId xmlns:a16="http://schemas.microsoft.com/office/drawing/2014/main" id="{7DCF779E-233E-C57C-86F4-D83C6A0FA926}"/>
              </a:ext>
            </a:extLst>
          </p:cNvPr>
          <p:cNvSpPr>
            <a:spLocks noGrp="1"/>
          </p:cNvSpPr>
          <p:nvPr>
            <p:ph type="sldNum" sz="quarter" idx="12"/>
          </p:nvPr>
        </p:nvSpPr>
        <p:spPr/>
        <p:txBody>
          <a:bodyPr/>
          <a:lstStyle/>
          <a:p>
            <a:fld id="{4C543FCC-DAC0-408F-A8E5-CB319D1714D2}" type="slidenum">
              <a:rPr lang="en-US" smtClean="0"/>
              <a:t>9</a:t>
            </a:fld>
            <a:endParaRPr lang="en-US"/>
          </a:p>
        </p:txBody>
      </p:sp>
    </p:spTree>
    <p:extLst>
      <p:ext uri="{BB962C8B-B14F-4D97-AF65-F5344CB8AC3E}">
        <p14:creationId xmlns:p14="http://schemas.microsoft.com/office/powerpoint/2010/main" val="13121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6D20FC1D706042901F8EEC7C441CF4" ma:contentTypeVersion="12" ma:contentTypeDescription="Create a new document." ma:contentTypeScope="" ma:versionID="152174d0faf950b47ed41099e0cdbce5">
  <xsd:schema xmlns:xsd="http://www.w3.org/2001/XMLSchema" xmlns:xs="http://www.w3.org/2001/XMLSchema" xmlns:p="http://schemas.microsoft.com/office/2006/metadata/properties" xmlns:ns2="9c130994-dd16-4791-ab9e-f8de59ded8f0" xmlns:ns3="48f9e615-80b6-4dd8-9600-e9b269cb7578" targetNamespace="http://schemas.microsoft.com/office/2006/metadata/properties" ma:root="true" ma:fieldsID="e85f28306ddabaf80b25b686ef00a516" ns2:_="" ns3:_="">
    <xsd:import namespace="9c130994-dd16-4791-ab9e-f8de59ded8f0"/>
    <xsd:import namespace="48f9e615-80b6-4dd8-9600-e9b269cb75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30994-dd16-4791-ab9e-f8de59ded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9e615-80b6-4dd8-9600-e9b269cb757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1ae2fdd-d1cb-4501-b422-1f42757914d2}" ma:internalName="TaxCatchAll" ma:showField="CatchAllData" ma:web="48f9e615-80b6-4dd8-9600-e9b269cb75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f9e615-80b6-4dd8-9600-e9b269cb7578" xsi:nil="true"/>
    <lcf76f155ced4ddcb4097134ff3c332f xmlns="9c130994-dd16-4791-ab9e-f8de59ded8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6EAA1E-93DA-4A2B-9F7E-AEC3DED67AC2}"/>
</file>

<file path=customXml/itemProps2.xml><?xml version="1.0" encoding="utf-8"?>
<ds:datastoreItem xmlns:ds="http://schemas.openxmlformats.org/officeDocument/2006/customXml" ds:itemID="{1CDBFF5E-6F48-4F4D-B7AF-FA69099EB275}"/>
</file>

<file path=customXml/itemProps3.xml><?xml version="1.0" encoding="utf-8"?>
<ds:datastoreItem xmlns:ds="http://schemas.openxmlformats.org/officeDocument/2006/customXml" ds:itemID="{9C64EA43-4CB8-443D-8588-47DC92C7BC72}"/>
</file>

<file path=docProps/app.xml><?xml version="1.0" encoding="utf-8"?>
<Properties xmlns="http://schemas.openxmlformats.org/officeDocument/2006/extended-properties" xmlns:vt="http://schemas.openxmlformats.org/officeDocument/2006/docPropsVTypes">
  <TotalTime>459</TotalTime>
  <Words>2458</Words>
  <Application>Microsoft Office PowerPoint</Application>
  <PresentationFormat>Widescreen</PresentationFormat>
  <Paragraphs>350</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Commercial Vessel Compliance</vt:lpstr>
      <vt:lpstr>Outline</vt:lpstr>
      <vt:lpstr>1. Program Objective</vt:lpstr>
      <vt:lpstr>2. Prevention Concept of Operations</vt:lpstr>
      <vt:lpstr>3. Marine Inspections  Organization</vt:lpstr>
      <vt:lpstr>3. Marine Inspections  Organization - HQ</vt:lpstr>
      <vt:lpstr>3. Marine Inspections  Organization - Field</vt:lpstr>
      <vt:lpstr>4. Risk-Based SPV Inspection Program</vt:lpstr>
      <vt:lpstr>5. Marine Inspector Qualification</vt:lpstr>
      <vt:lpstr>6. Use of CG-835V</vt:lpstr>
      <vt:lpstr>6.a. Scheduled Inspections</vt:lpstr>
      <vt:lpstr>6.b. Marine Casualties and Hazardous Conditions</vt:lpstr>
      <vt:lpstr>6.c. Documenting Deficiencies</vt:lpstr>
      <vt:lpstr>6.d. ‘Action’</vt:lpstr>
      <vt:lpstr>6.e. Correcting Deficiencies - Roles</vt:lpstr>
      <vt:lpstr>7. Engine / Propulsion-Specific Deficiencies</vt:lpstr>
      <vt:lpstr>Review / Q &amp; A</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Vessel Compliance</dc:title>
  <dc:creator>Jonathan</dc:creator>
  <cp:lastModifiedBy>Fawcett, G K (Keith) JR CIV USCG (USA)</cp:lastModifiedBy>
  <cp:revision>3</cp:revision>
  <dcterms:created xsi:type="dcterms:W3CDTF">2022-12-06T18:31:44Z</dcterms:created>
  <dcterms:modified xsi:type="dcterms:W3CDTF">2023-01-23T14:18:35Z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0x010100966D20FC1D706042901F8EEC7C441CF4</vt:lpwstr>
  </property>
  <property fmtid="{D5CDD505-2E9C-101B-9397-08002B2CF9AE}" pid="3" name="MediaServiceImageTags">
    <vt:lpwstr/>
  </property>
</Properties>
</file>